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7" r:id="rId3"/>
    <p:sldId id="259" r:id="rId4"/>
    <p:sldId id="265" r:id="rId5"/>
    <p:sldId id="263" r:id="rId6"/>
    <p:sldId id="266" r:id="rId7"/>
    <p:sldId id="262" r:id="rId8"/>
    <p:sldId id="267" r:id="rId9"/>
    <p:sldId id="261" r:id="rId10"/>
    <p:sldId id="264"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ED8EA6-0CD6-4FD3-A558-F2E9911A580E}" v="8" dt="2022-07-25T14:16:04.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101" d="100"/>
          <a:sy n="101"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5ED8EA6-0CD6-4FD3-A558-F2E9911A580E}"/>
    <pc:docChg chg="undo custSel addSld delSld modSld sldOrd">
      <pc:chgData name="Sarah Gothard" userId="0e53f415fda5f162" providerId="LiveId" clId="{B5ED8EA6-0CD6-4FD3-A558-F2E9911A580E}" dt="2022-07-25T14:17:26.505" v="148" actId="20577"/>
      <pc:docMkLst>
        <pc:docMk/>
      </pc:docMkLst>
      <pc:sldChg chg="addSp delSp modSp mod">
        <pc:chgData name="Sarah Gothard" userId="0e53f415fda5f162" providerId="LiveId" clId="{B5ED8EA6-0CD6-4FD3-A558-F2E9911A580E}" dt="2022-07-25T13:50:27.151" v="7" actId="26606"/>
        <pc:sldMkLst>
          <pc:docMk/>
          <pc:sldMk cId="638189088" sldId="257"/>
        </pc:sldMkLst>
        <pc:spChg chg="add del mod">
          <ac:chgData name="Sarah Gothard" userId="0e53f415fda5f162" providerId="LiveId" clId="{B5ED8EA6-0CD6-4FD3-A558-F2E9911A580E}" dt="2022-07-25T13:50:27.151" v="7" actId="26606"/>
          <ac:spMkLst>
            <pc:docMk/>
            <pc:sldMk cId="638189088" sldId="257"/>
            <ac:spMk id="3" creationId="{01E97E30-D0DC-4D16-BF33-83C0DDFA7823}"/>
          </ac:spMkLst>
        </pc:spChg>
        <pc:spChg chg="ord">
          <ac:chgData name="Sarah Gothard" userId="0e53f415fda5f162" providerId="LiveId" clId="{B5ED8EA6-0CD6-4FD3-A558-F2E9911A580E}" dt="2022-07-25T13:50:27.151" v="7" actId="26606"/>
          <ac:spMkLst>
            <pc:docMk/>
            <pc:sldMk cId="638189088" sldId="257"/>
            <ac:spMk id="7" creationId="{827F51BA-DEE9-4559-A5E9-20E9BF190359}"/>
          </ac:spMkLst>
        </pc:spChg>
        <pc:spChg chg="del">
          <ac:chgData name="Sarah Gothard" userId="0e53f415fda5f162" providerId="LiveId" clId="{B5ED8EA6-0CD6-4FD3-A558-F2E9911A580E}" dt="2022-07-25T13:50:27.151" v="7" actId="26606"/>
          <ac:spMkLst>
            <pc:docMk/>
            <pc:sldMk cId="638189088" sldId="257"/>
            <ac:spMk id="37" creationId="{32BC26D8-82FB-445E-AA49-62A77D7C1EE0}"/>
          </ac:spMkLst>
        </pc:spChg>
        <pc:spChg chg="del">
          <ac:chgData name="Sarah Gothard" userId="0e53f415fda5f162" providerId="LiveId" clId="{B5ED8EA6-0CD6-4FD3-A558-F2E9911A580E}" dt="2022-07-25T13:50:27.151" v="7" actId="26606"/>
          <ac:spMkLst>
            <pc:docMk/>
            <pc:sldMk cId="638189088" sldId="257"/>
            <ac:spMk id="39" creationId="{CB44330D-EA18-4254-AA95-EB49948539B8}"/>
          </ac:spMkLst>
        </pc:spChg>
        <pc:spChg chg="add">
          <ac:chgData name="Sarah Gothard" userId="0e53f415fda5f162" providerId="LiveId" clId="{B5ED8EA6-0CD6-4FD3-A558-F2E9911A580E}" dt="2022-07-25T13:50:27.151" v="7" actId="26606"/>
          <ac:spMkLst>
            <pc:docMk/>
            <pc:sldMk cId="638189088" sldId="257"/>
            <ac:spMk id="44" creationId="{32BC26D8-82FB-445E-AA49-62A77D7C1EE0}"/>
          </ac:spMkLst>
        </pc:spChg>
        <pc:spChg chg="add">
          <ac:chgData name="Sarah Gothard" userId="0e53f415fda5f162" providerId="LiveId" clId="{B5ED8EA6-0CD6-4FD3-A558-F2E9911A580E}" dt="2022-07-25T13:50:27.151" v="7" actId="26606"/>
          <ac:spMkLst>
            <pc:docMk/>
            <pc:sldMk cId="638189088" sldId="257"/>
            <ac:spMk id="46" creationId="{CB44330D-EA18-4254-AA95-EB49948539B8}"/>
          </ac:spMkLst>
        </pc:spChg>
        <pc:picChg chg="del">
          <ac:chgData name="Sarah Gothard" userId="0e53f415fda5f162" providerId="LiveId" clId="{B5ED8EA6-0CD6-4FD3-A558-F2E9911A580E}" dt="2022-07-25T13:49:16.491" v="3" actId="478"/>
          <ac:picMkLst>
            <pc:docMk/>
            <pc:sldMk cId="638189088" sldId="257"/>
            <ac:picMk id="5" creationId="{87F4E2EE-3AF7-4058-B770-2323805383C9}"/>
          </ac:picMkLst>
        </pc:picChg>
        <pc:picChg chg="add del">
          <ac:chgData name="Sarah Gothard" userId="0e53f415fda5f162" providerId="LiveId" clId="{B5ED8EA6-0CD6-4FD3-A558-F2E9911A580E}" dt="2022-07-25T13:49:20.340" v="5" actId="22"/>
          <ac:picMkLst>
            <pc:docMk/>
            <pc:sldMk cId="638189088" sldId="257"/>
            <ac:picMk id="6" creationId="{34DE533C-F702-41D6-A892-A7D763C5C4A0}"/>
          </ac:picMkLst>
        </pc:picChg>
        <pc:picChg chg="add mod">
          <ac:chgData name="Sarah Gothard" userId="0e53f415fda5f162" providerId="LiveId" clId="{B5ED8EA6-0CD6-4FD3-A558-F2E9911A580E}" dt="2022-07-25T13:50:27.151" v="7" actId="26606"/>
          <ac:picMkLst>
            <pc:docMk/>
            <pc:sldMk cId="638189088" sldId="257"/>
            <ac:picMk id="9" creationId="{47FFB2B0-68DC-44F0-A952-AF1C03C06ABF}"/>
          </ac:picMkLst>
        </pc:picChg>
      </pc:sldChg>
      <pc:sldChg chg="addSp delSp modSp mod">
        <pc:chgData name="Sarah Gothard" userId="0e53f415fda5f162" providerId="LiveId" clId="{B5ED8EA6-0CD6-4FD3-A558-F2E9911A580E}" dt="2022-07-25T13:48:05.939" v="2" actId="26606"/>
        <pc:sldMkLst>
          <pc:docMk/>
          <pc:sldMk cId="4161162085" sldId="258"/>
        </pc:sldMkLst>
        <pc:spChg chg="ord">
          <ac:chgData name="Sarah Gothard" userId="0e53f415fda5f162" providerId="LiveId" clId="{B5ED8EA6-0CD6-4FD3-A558-F2E9911A580E}" dt="2022-07-25T13:48:05.939" v="2" actId="26606"/>
          <ac:spMkLst>
            <pc:docMk/>
            <pc:sldMk cId="4161162085" sldId="258"/>
            <ac:spMk id="5" creationId="{3EFA0E5A-5805-4880-B545-05931A47CB8A}"/>
          </ac:spMkLst>
        </pc:spChg>
        <pc:spChg chg="del">
          <ac:chgData name="Sarah Gothard" userId="0e53f415fda5f162" providerId="LiveId" clId="{B5ED8EA6-0CD6-4FD3-A558-F2E9911A580E}" dt="2022-07-25T13:48:05.939" v="2" actId="26606"/>
          <ac:spMkLst>
            <pc:docMk/>
            <pc:sldMk cId="4161162085" sldId="258"/>
            <ac:spMk id="39" creationId="{32BC26D8-82FB-445E-AA49-62A77D7C1EE0}"/>
          </ac:spMkLst>
        </pc:spChg>
        <pc:spChg chg="del">
          <ac:chgData name="Sarah Gothard" userId="0e53f415fda5f162" providerId="LiveId" clId="{B5ED8EA6-0CD6-4FD3-A558-F2E9911A580E}" dt="2022-07-25T13:48:05.939" v="2" actId="26606"/>
          <ac:spMkLst>
            <pc:docMk/>
            <pc:sldMk cId="4161162085" sldId="258"/>
            <ac:spMk id="41" creationId="{CB44330D-EA18-4254-AA95-EB49948539B8}"/>
          </ac:spMkLst>
        </pc:spChg>
        <pc:spChg chg="add">
          <ac:chgData name="Sarah Gothard" userId="0e53f415fda5f162" providerId="LiveId" clId="{B5ED8EA6-0CD6-4FD3-A558-F2E9911A580E}" dt="2022-07-25T13:48:05.939" v="2" actId="26606"/>
          <ac:spMkLst>
            <pc:docMk/>
            <pc:sldMk cId="4161162085" sldId="258"/>
            <ac:spMk id="46" creationId="{32BC26D8-82FB-445E-AA49-62A77D7C1EE0}"/>
          </ac:spMkLst>
        </pc:spChg>
        <pc:spChg chg="add">
          <ac:chgData name="Sarah Gothard" userId="0e53f415fda5f162" providerId="LiveId" clId="{B5ED8EA6-0CD6-4FD3-A558-F2E9911A580E}" dt="2022-07-25T13:48:05.939" v="2" actId="26606"/>
          <ac:spMkLst>
            <pc:docMk/>
            <pc:sldMk cId="4161162085" sldId="258"/>
            <ac:spMk id="48" creationId="{CB44330D-EA18-4254-AA95-EB49948539B8}"/>
          </ac:spMkLst>
        </pc:spChg>
        <pc:picChg chg="del">
          <ac:chgData name="Sarah Gothard" userId="0e53f415fda5f162" providerId="LiveId" clId="{B5ED8EA6-0CD6-4FD3-A558-F2E9911A580E}" dt="2022-07-25T13:48:01.492" v="0" actId="478"/>
          <ac:picMkLst>
            <pc:docMk/>
            <pc:sldMk cId="4161162085" sldId="258"/>
            <ac:picMk id="3" creationId="{CD65F309-5798-40CB-ACAE-FCF640E9299F}"/>
          </ac:picMkLst>
        </pc:picChg>
        <pc:picChg chg="add mod">
          <ac:chgData name="Sarah Gothard" userId="0e53f415fda5f162" providerId="LiveId" clId="{B5ED8EA6-0CD6-4FD3-A558-F2E9911A580E}" dt="2022-07-25T13:48:05.939" v="2" actId="26606"/>
          <ac:picMkLst>
            <pc:docMk/>
            <pc:sldMk cId="4161162085" sldId="258"/>
            <ac:picMk id="4" creationId="{CC8E1B30-7AF0-4A98-BC23-8F37567780CB}"/>
          </ac:picMkLst>
        </pc:picChg>
      </pc:sldChg>
      <pc:sldChg chg="del">
        <pc:chgData name="Sarah Gothard" userId="0e53f415fda5f162" providerId="LiveId" clId="{B5ED8EA6-0CD6-4FD3-A558-F2E9911A580E}" dt="2022-07-25T13:50:30.398" v="8" actId="47"/>
        <pc:sldMkLst>
          <pc:docMk/>
          <pc:sldMk cId="2236508648" sldId="259"/>
        </pc:sldMkLst>
      </pc:sldChg>
      <pc:sldChg chg="addSp delSp modSp new mod setBg">
        <pc:chgData name="Sarah Gothard" userId="0e53f415fda5f162" providerId="LiveId" clId="{B5ED8EA6-0CD6-4FD3-A558-F2E9911A580E}" dt="2022-07-25T13:55:23.624" v="12" actId="27614"/>
        <pc:sldMkLst>
          <pc:docMk/>
          <pc:sldMk cId="4270881108" sldId="259"/>
        </pc:sldMkLst>
        <pc:spChg chg="del">
          <ac:chgData name="Sarah Gothard" userId="0e53f415fda5f162" providerId="LiveId" clId="{B5ED8EA6-0CD6-4FD3-A558-F2E9911A580E}" dt="2022-07-25T13:55:20.376" v="11" actId="26606"/>
          <ac:spMkLst>
            <pc:docMk/>
            <pc:sldMk cId="4270881108" sldId="259"/>
            <ac:spMk id="2" creationId="{BDBBB94B-83E1-4642-BCD9-ACB98A42103C}"/>
          </ac:spMkLst>
        </pc:spChg>
        <pc:spChg chg="del">
          <ac:chgData name="Sarah Gothard" userId="0e53f415fda5f162" providerId="LiveId" clId="{B5ED8EA6-0CD6-4FD3-A558-F2E9911A580E}" dt="2022-07-25T13:55:20.376" v="11" actId="26606"/>
          <ac:spMkLst>
            <pc:docMk/>
            <pc:sldMk cId="4270881108" sldId="259"/>
            <ac:spMk id="3" creationId="{1C2C4AD7-22ED-46AA-A800-4F724A0C86DF}"/>
          </ac:spMkLst>
        </pc:spChg>
        <pc:spChg chg="mod ord">
          <ac:chgData name="Sarah Gothard" userId="0e53f415fda5f162" providerId="LiveId" clId="{B5ED8EA6-0CD6-4FD3-A558-F2E9911A580E}" dt="2022-07-25T13:55:20.376" v="11" actId="26606"/>
          <ac:spMkLst>
            <pc:docMk/>
            <pc:sldMk cId="4270881108" sldId="259"/>
            <ac:spMk id="4" creationId="{F9FA4624-6417-4DE8-9178-669A66866EC2}"/>
          </ac:spMkLst>
        </pc:spChg>
        <pc:spChg chg="add">
          <ac:chgData name="Sarah Gothard" userId="0e53f415fda5f162" providerId="LiveId" clId="{B5ED8EA6-0CD6-4FD3-A558-F2E9911A580E}" dt="2022-07-25T13:55:20.376" v="11" actId="26606"/>
          <ac:spMkLst>
            <pc:docMk/>
            <pc:sldMk cId="4270881108" sldId="259"/>
            <ac:spMk id="11" creationId="{32BC26D8-82FB-445E-AA49-62A77D7C1EE0}"/>
          </ac:spMkLst>
        </pc:spChg>
        <pc:spChg chg="add">
          <ac:chgData name="Sarah Gothard" userId="0e53f415fda5f162" providerId="LiveId" clId="{B5ED8EA6-0CD6-4FD3-A558-F2E9911A580E}" dt="2022-07-25T13:55:20.376" v="11" actId="26606"/>
          <ac:spMkLst>
            <pc:docMk/>
            <pc:sldMk cId="4270881108" sldId="259"/>
            <ac:spMk id="13" creationId="{CB44330D-EA18-4254-AA95-EB49948539B8}"/>
          </ac:spMkLst>
        </pc:spChg>
        <pc:picChg chg="add mod">
          <ac:chgData name="Sarah Gothard" userId="0e53f415fda5f162" providerId="LiveId" clId="{B5ED8EA6-0CD6-4FD3-A558-F2E9911A580E}" dt="2022-07-25T13:55:23.624" v="12" actId="27614"/>
          <ac:picMkLst>
            <pc:docMk/>
            <pc:sldMk cId="4270881108" sldId="259"/>
            <ac:picMk id="6" creationId="{DD2D0DF9-67DF-4B4D-A3C4-2388B11CAD2C}"/>
          </ac:picMkLst>
        </pc:picChg>
      </pc:sldChg>
      <pc:sldChg chg="add mod ord modShow">
        <pc:chgData name="Sarah Gothard" userId="0e53f415fda5f162" providerId="LiveId" clId="{B5ED8EA6-0CD6-4FD3-A558-F2E9911A580E}" dt="2022-07-25T14:00:50.347" v="25"/>
        <pc:sldMkLst>
          <pc:docMk/>
          <pc:sldMk cId="1815575271" sldId="260"/>
        </pc:sldMkLst>
      </pc:sldChg>
      <pc:sldChg chg="del">
        <pc:chgData name="Sarah Gothard" userId="0e53f415fda5f162" providerId="LiveId" clId="{B5ED8EA6-0CD6-4FD3-A558-F2E9911A580E}" dt="2022-07-25T13:50:30.398" v="8" actId="47"/>
        <pc:sldMkLst>
          <pc:docMk/>
          <pc:sldMk cId="4053760898" sldId="260"/>
        </pc:sldMkLst>
      </pc:sldChg>
      <pc:sldChg chg="addSp delSp modSp add mod">
        <pc:chgData name="Sarah Gothard" userId="0e53f415fda5f162" providerId="LiveId" clId="{B5ED8EA6-0CD6-4FD3-A558-F2E9911A580E}" dt="2022-07-25T14:15:59.684" v="69" actId="21"/>
        <pc:sldMkLst>
          <pc:docMk/>
          <pc:sldMk cId="1650187666" sldId="261"/>
        </pc:sldMkLst>
        <pc:picChg chg="add del mod">
          <ac:chgData name="Sarah Gothard" userId="0e53f415fda5f162" providerId="LiveId" clId="{B5ED8EA6-0CD6-4FD3-A558-F2E9911A580E}" dt="2022-07-25T14:15:19.160" v="62" actId="21"/>
          <ac:picMkLst>
            <pc:docMk/>
            <pc:sldMk cId="1650187666" sldId="261"/>
            <ac:picMk id="3" creationId="{F2DCDE4F-BD09-43E4-823B-AE65A2FB1200}"/>
          </ac:picMkLst>
        </pc:picChg>
        <pc:picChg chg="add del">
          <ac:chgData name="Sarah Gothard" userId="0e53f415fda5f162" providerId="LiveId" clId="{B5ED8EA6-0CD6-4FD3-A558-F2E9911A580E}" dt="2022-07-25T14:15:02.281" v="59" actId="22"/>
          <ac:picMkLst>
            <pc:docMk/>
            <pc:sldMk cId="1650187666" sldId="261"/>
            <ac:picMk id="7" creationId="{1714BD07-E4CE-4F47-8E93-9D3E5DECEAE1}"/>
          </ac:picMkLst>
        </pc:picChg>
        <pc:picChg chg="add del mod">
          <ac:chgData name="Sarah Gothard" userId="0e53f415fda5f162" providerId="LiveId" clId="{B5ED8EA6-0CD6-4FD3-A558-F2E9911A580E}" dt="2022-07-25T14:15:59.684" v="69" actId="21"/>
          <ac:picMkLst>
            <pc:docMk/>
            <pc:sldMk cId="1650187666" sldId="261"/>
            <ac:picMk id="10" creationId="{BDC73A72-7A19-4491-9E6E-966A8E89739F}"/>
          </ac:picMkLst>
        </pc:picChg>
      </pc:sldChg>
      <pc:sldChg chg="del">
        <pc:chgData name="Sarah Gothard" userId="0e53f415fda5f162" providerId="LiveId" clId="{B5ED8EA6-0CD6-4FD3-A558-F2E9911A580E}" dt="2022-07-25T13:50:30.398" v="8" actId="47"/>
        <pc:sldMkLst>
          <pc:docMk/>
          <pc:sldMk cId="3441010596" sldId="261"/>
        </pc:sldMkLst>
      </pc:sldChg>
      <pc:sldChg chg="del">
        <pc:chgData name="Sarah Gothard" userId="0e53f415fda5f162" providerId="LiveId" clId="{B5ED8EA6-0CD6-4FD3-A558-F2E9911A580E}" dt="2022-07-25T13:50:30.398" v="8" actId="47"/>
        <pc:sldMkLst>
          <pc:docMk/>
          <pc:sldMk cId="1285951383" sldId="262"/>
        </pc:sldMkLst>
      </pc:sldChg>
      <pc:sldChg chg="addSp delSp modSp add mod">
        <pc:chgData name="Sarah Gothard" userId="0e53f415fda5f162" providerId="LiveId" clId="{B5ED8EA6-0CD6-4FD3-A558-F2E9911A580E}" dt="2022-07-25T14:15:23.136" v="64"/>
        <pc:sldMkLst>
          <pc:docMk/>
          <pc:sldMk cId="3916999931" sldId="262"/>
        </pc:sldMkLst>
        <pc:picChg chg="add del mod">
          <ac:chgData name="Sarah Gothard" userId="0e53f415fda5f162" providerId="LiveId" clId="{B5ED8EA6-0CD6-4FD3-A558-F2E9911A580E}" dt="2022-07-25T14:11:05.359" v="48" actId="21"/>
          <ac:picMkLst>
            <pc:docMk/>
            <pc:sldMk cId="3916999931" sldId="262"/>
            <ac:picMk id="3" creationId="{E018CEE2-017B-478D-ACDA-0818C63532B7}"/>
          </ac:picMkLst>
        </pc:picChg>
        <pc:picChg chg="add del mod">
          <ac:chgData name="Sarah Gothard" userId="0e53f415fda5f162" providerId="LiveId" clId="{B5ED8EA6-0CD6-4FD3-A558-F2E9911A580E}" dt="2022-07-25T14:15:23.136" v="64"/>
          <ac:picMkLst>
            <pc:docMk/>
            <pc:sldMk cId="3916999931" sldId="262"/>
            <ac:picMk id="8" creationId="{6301591E-2399-4CAF-A1D2-BF995831A434}"/>
          </ac:picMkLst>
        </pc:picChg>
      </pc:sldChg>
      <pc:sldChg chg="del">
        <pc:chgData name="Sarah Gothard" userId="0e53f415fda5f162" providerId="LiveId" clId="{B5ED8EA6-0CD6-4FD3-A558-F2E9911A580E}" dt="2022-07-25T13:50:30.398" v="8" actId="47"/>
        <pc:sldMkLst>
          <pc:docMk/>
          <pc:sldMk cId="602865060" sldId="263"/>
        </pc:sldMkLst>
      </pc:sldChg>
      <pc:sldChg chg="addSp delSp modSp add mod">
        <pc:chgData name="Sarah Gothard" userId="0e53f415fda5f162" providerId="LiveId" clId="{B5ED8EA6-0CD6-4FD3-A558-F2E9911A580E}" dt="2022-07-25T14:06:01.868" v="33" actId="21"/>
        <pc:sldMkLst>
          <pc:docMk/>
          <pc:sldMk cId="2675749343" sldId="263"/>
        </pc:sldMkLst>
        <pc:picChg chg="add del mod">
          <ac:chgData name="Sarah Gothard" userId="0e53f415fda5f162" providerId="LiveId" clId="{B5ED8EA6-0CD6-4FD3-A558-F2E9911A580E}" dt="2022-07-25T14:06:01.868" v="33" actId="21"/>
          <ac:picMkLst>
            <pc:docMk/>
            <pc:sldMk cId="2675749343" sldId="263"/>
            <ac:picMk id="3" creationId="{1C699EB2-3F60-4521-9466-0DE2FAF3881E}"/>
          </ac:picMkLst>
        </pc:picChg>
      </pc:sldChg>
      <pc:sldChg chg="addSp delSp modSp new mod ord setBg modShow">
        <pc:chgData name="Sarah Gothard" userId="0e53f415fda5f162" providerId="LiveId" clId="{B5ED8EA6-0CD6-4FD3-A558-F2E9911A580E}" dt="2022-07-25T14:00:50.347" v="25"/>
        <pc:sldMkLst>
          <pc:docMk/>
          <pc:sldMk cId="517345270" sldId="264"/>
        </pc:sldMkLst>
        <pc:spChg chg="del">
          <ac:chgData name="Sarah Gothard" userId="0e53f415fda5f162" providerId="LiveId" clId="{B5ED8EA6-0CD6-4FD3-A558-F2E9911A580E}" dt="2022-07-25T14:00:38.974" v="21" actId="26606"/>
          <ac:spMkLst>
            <pc:docMk/>
            <pc:sldMk cId="517345270" sldId="264"/>
            <ac:spMk id="2" creationId="{4F615291-5AF1-44D0-B03B-57B78AB35FA7}"/>
          </ac:spMkLst>
        </pc:spChg>
        <pc:spChg chg="del">
          <ac:chgData name="Sarah Gothard" userId="0e53f415fda5f162" providerId="LiveId" clId="{B5ED8EA6-0CD6-4FD3-A558-F2E9911A580E}" dt="2022-07-25T14:00:38.974" v="21" actId="26606"/>
          <ac:spMkLst>
            <pc:docMk/>
            <pc:sldMk cId="517345270" sldId="264"/>
            <ac:spMk id="3" creationId="{6DADD550-3F4C-4448-BD40-6616B73F51AA}"/>
          </ac:spMkLst>
        </pc:spChg>
        <pc:spChg chg="mod ord">
          <ac:chgData name="Sarah Gothard" userId="0e53f415fda5f162" providerId="LiveId" clId="{B5ED8EA6-0CD6-4FD3-A558-F2E9911A580E}" dt="2022-07-25T14:00:38.974" v="21" actId="26606"/>
          <ac:spMkLst>
            <pc:docMk/>
            <pc:sldMk cId="517345270" sldId="264"/>
            <ac:spMk id="4" creationId="{15314F57-2072-40C4-9A40-C2BE44516431}"/>
          </ac:spMkLst>
        </pc:spChg>
        <pc:spChg chg="add">
          <ac:chgData name="Sarah Gothard" userId="0e53f415fda5f162" providerId="LiveId" clId="{B5ED8EA6-0CD6-4FD3-A558-F2E9911A580E}" dt="2022-07-25T14:00:38.974" v="21" actId="26606"/>
          <ac:spMkLst>
            <pc:docMk/>
            <pc:sldMk cId="517345270" sldId="264"/>
            <ac:spMk id="13" creationId="{32BC26D8-82FB-445E-AA49-62A77D7C1EE0}"/>
          </ac:spMkLst>
        </pc:spChg>
        <pc:spChg chg="add">
          <ac:chgData name="Sarah Gothard" userId="0e53f415fda5f162" providerId="LiveId" clId="{B5ED8EA6-0CD6-4FD3-A558-F2E9911A580E}" dt="2022-07-25T14:00:38.974" v="21" actId="26606"/>
          <ac:spMkLst>
            <pc:docMk/>
            <pc:sldMk cId="517345270" sldId="264"/>
            <ac:spMk id="15" creationId="{CB44330D-EA18-4254-AA95-EB49948539B8}"/>
          </ac:spMkLst>
        </pc:spChg>
        <pc:picChg chg="add del">
          <ac:chgData name="Sarah Gothard" userId="0e53f415fda5f162" providerId="LiveId" clId="{B5ED8EA6-0CD6-4FD3-A558-F2E9911A580E}" dt="2022-07-25T13:59:13.550" v="19" actId="22"/>
          <ac:picMkLst>
            <pc:docMk/>
            <pc:sldMk cId="517345270" sldId="264"/>
            <ac:picMk id="6" creationId="{21D81E2C-08F2-41D2-B714-65B03055C00B}"/>
          </ac:picMkLst>
        </pc:picChg>
        <pc:picChg chg="add mod">
          <ac:chgData name="Sarah Gothard" userId="0e53f415fda5f162" providerId="LiveId" clId="{B5ED8EA6-0CD6-4FD3-A558-F2E9911A580E}" dt="2022-07-25T14:00:46.320" v="22" actId="27614"/>
          <ac:picMkLst>
            <pc:docMk/>
            <pc:sldMk cId="517345270" sldId="264"/>
            <ac:picMk id="8" creationId="{E42DA6E5-F5E3-4637-9C51-66E4E1BE938E}"/>
          </ac:picMkLst>
        </pc:picChg>
      </pc:sldChg>
      <pc:sldChg chg="addSp delSp modSp new mod setBg modNotesTx">
        <pc:chgData name="Sarah Gothard" userId="0e53f415fda5f162" providerId="LiveId" clId="{B5ED8EA6-0CD6-4FD3-A558-F2E9911A580E}" dt="2022-07-25T14:16:50.393" v="142" actId="20577"/>
        <pc:sldMkLst>
          <pc:docMk/>
          <pc:sldMk cId="324475108" sldId="265"/>
        </pc:sldMkLst>
        <pc:spChg chg="del">
          <ac:chgData name="Sarah Gothard" userId="0e53f415fda5f162" providerId="LiveId" clId="{B5ED8EA6-0CD6-4FD3-A558-F2E9911A580E}" dt="2022-07-25T14:05:56.072" v="32" actId="26606"/>
          <ac:spMkLst>
            <pc:docMk/>
            <pc:sldMk cId="324475108" sldId="265"/>
            <ac:spMk id="2" creationId="{CA770E45-0DBA-48C9-B9D6-E863DEFB9761}"/>
          </ac:spMkLst>
        </pc:spChg>
        <pc:spChg chg="del">
          <ac:chgData name="Sarah Gothard" userId="0e53f415fda5f162" providerId="LiveId" clId="{B5ED8EA6-0CD6-4FD3-A558-F2E9911A580E}" dt="2022-07-25T14:05:56.072" v="32" actId="26606"/>
          <ac:spMkLst>
            <pc:docMk/>
            <pc:sldMk cId="324475108" sldId="265"/>
            <ac:spMk id="3" creationId="{A267AD4D-F288-4B25-B1D3-77ACFE1046E6}"/>
          </ac:spMkLst>
        </pc:spChg>
        <pc:spChg chg="mod ord">
          <ac:chgData name="Sarah Gothard" userId="0e53f415fda5f162" providerId="LiveId" clId="{B5ED8EA6-0CD6-4FD3-A558-F2E9911A580E}" dt="2022-07-25T14:05:56.072" v="32" actId="26606"/>
          <ac:spMkLst>
            <pc:docMk/>
            <pc:sldMk cId="324475108" sldId="265"/>
            <ac:spMk id="4" creationId="{C50C27E7-B223-47B9-AA8A-5C2EAB7E3B84}"/>
          </ac:spMkLst>
        </pc:spChg>
        <pc:spChg chg="add">
          <ac:chgData name="Sarah Gothard" userId="0e53f415fda5f162" providerId="LiveId" clId="{B5ED8EA6-0CD6-4FD3-A558-F2E9911A580E}" dt="2022-07-25T14:05:56.072" v="32" actId="26606"/>
          <ac:spMkLst>
            <pc:docMk/>
            <pc:sldMk cId="324475108" sldId="265"/>
            <ac:spMk id="11" creationId="{32BC26D8-82FB-445E-AA49-62A77D7C1EE0}"/>
          </ac:spMkLst>
        </pc:spChg>
        <pc:spChg chg="add">
          <ac:chgData name="Sarah Gothard" userId="0e53f415fda5f162" providerId="LiveId" clId="{B5ED8EA6-0CD6-4FD3-A558-F2E9911A580E}" dt="2022-07-25T14:05:56.072" v="32" actId="26606"/>
          <ac:spMkLst>
            <pc:docMk/>
            <pc:sldMk cId="324475108" sldId="265"/>
            <ac:spMk id="13" creationId="{CB44330D-EA18-4254-AA95-EB49948539B8}"/>
          </ac:spMkLst>
        </pc:spChg>
        <pc:picChg chg="add mod">
          <ac:chgData name="Sarah Gothard" userId="0e53f415fda5f162" providerId="LiveId" clId="{B5ED8EA6-0CD6-4FD3-A558-F2E9911A580E}" dt="2022-07-25T14:05:56.072" v="32" actId="26606"/>
          <ac:picMkLst>
            <pc:docMk/>
            <pc:sldMk cId="324475108" sldId="265"/>
            <ac:picMk id="6" creationId="{DDBC5598-9FA2-4B3E-892F-AF97CBBE954A}"/>
          </ac:picMkLst>
        </pc:picChg>
        <pc:picChg chg="add mod">
          <ac:chgData name="Sarah Gothard" userId="0e53f415fda5f162" providerId="LiveId" clId="{B5ED8EA6-0CD6-4FD3-A558-F2E9911A580E}" dt="2022-07-25T14:07:09.715" v="39" actId="1076"/>
          <ac:picMkLst>
            <pc:docMk/>
            <pc:sldMk cId="324475108" sldId="265"/>
            <ac:picMk id="8" creationId="{DD77FA28-14CC-49AA-A6FA-600F0509DC73}"/>
          </ac:picMkLst>
        </pc:picChg>
        <pc:picChg chg="add mod">
          <ac:chgData name="Sarah Gothard" userId="0e53f415fda5f162" providerId="LiveId" clId="{B5ED8EA6-0CD6-4FD3-A558-F2E9911A580E}" dt="2022-07-25T14:06:09.628" v="35" actId="1076"/>
          <ac:picMkLst>
            <pc:docMk/>
            <pc:sldMk cId="324475108" sldId="265"/>
            <ac:picMk id="9" creationId="{E7E0830F-F2FC-40CF-AF00-61A9CE28AC3C}"/>
          </ac:picMkLst>
        </pc:picChg>
      </pc:sldChg>
      <pc:sldChg chg="del">
        <pc:chgData name="Sarah Gothard" userId="0e53f415fda5f162" providerId="LiveId" clId="{B5ED8EA6-0CD6-4FD3-A558-F2E9911A580E}" dt="2022-07-25T13:50:30.398" v="8" actId="47"/>
        <pc:sldMkLst>
          <pc:docMk/>
          <pc:sldMk cId="2242392181" sldId="265"/>
        </pc:sldMkLst>
      </pc:sldChg>
      <pc:sldChg chg="addSp delSp modSp new mod setBg modNotesTx">
        <pc:chgData name="Sarah Gothard" userId="0e53f415fda5f162" providerId="LiveId" clId="{B5ED8EA6-0CD6-4FD3-A558-F2E9911A580E}" dt="2022-07-25T14:17:03.755" v="145" actId="20577"/>
        <pc:sldMkLst>
          <pc:docMk/>
          <pc:sldMk cId="839256045" sldId="266"/>
        </pc:sldMkLst>
        <pc:spChg chg="del">
          <ac:chgData name="Sarah Gothard" userId="0e53f415fda5f162" providerId="LiveId" clId="{B5ED8EA6-0CD6-4FD3-A558-F2E9911A580E}" dt="2022-07-25T14:11:00.238" v="47" actId="26606"/>
          <ac:spMkLst>
            <pc:docMk/>
            <pc:sldMk cId="839256045" sldId="266"/>
            <ac:spMk id="2" creationId="{5CB90D73-6EBB-442A-8A43-9A83D417F143}"/>
          </ac:spMkLst>
        </pc:spChg>
        <pc:spChg chg="del">
          <ac:chgData name="Sarah Gothard" userId="0e53f415fda5f162" providerId="LiveId" clId="{B5ED8EA6-0CD6-4FD3-A558-F2E9911A580E}" dt="2022-07-25T14:11:00.238" v="47" actId="26606"/>
          <ac:spMkLst>
            <pc:docMk/>
            <pc:sldMk cId="839256045" sldId="266"/>
            <ac:spMk id="3" creationId="{CDBAE2D0-C84B-40E0-872F-EFE146B954E1}"/>
          </ac:spMkLst>
        </pc:spChg>
        <pc:spChg chg="mod ord">
          <ac:chgData name="Sarah Gothard" userId="0e53f415fda5f162" providerId="LiveId" clId="{B5ED8EA6-0CD6-4FD3-A558-F2E9911A580E}" dt="2022-07-25T14:11:00.238" v="47" actId="26606"/>
          <ac:spMkLst>
            <pc:docMk/>
            <pc:sldMk cId="839256045" sldId="266"/>
            <ac:spMk id="4" creationId="{A25213DD-9324-43AF-9364-063C24278E20}"/>
          </ac:spMkLst>
        </pc:spChg>
        <pc:spChg chg="add">
          <ac:chgData name="Sarah Gothard" userId="0e53f415fda5f162" providerId="LiveId" clId="{B5ED8EA6-0CD6-4FD3-A558-F2E9911A580E}" dt="2022-07-25T14:11:00.238" v="47" actId="26606"/>
          <ac:spMkLst>
            <pc:docMk/>
            <pc:sldMk cId="839256045" sldId="266"/>
            <ac:spMk id="11" creationId="{32BC26D8-82FB-445E-AA49-62A77D7C1EE0}"/>
          </ac:spMkLst>
        </pc:spChg>
        <pc:spChg chg="add">
          <ac:chgData name="Sarah Gothard" userId="0e53f415fda5f162" providerId="LiveId" clId="{B5ED8EA6-0CD6-4FD3-A558-F2E9911A580E}" dt="2022-07-25T14:11:00.238" v="47" actId="26606"/>
          <ac:spMkLst>
            <pc:docMk/>
            <pc:sldMk cId="839256045" sldId="266"/>
            <ac:spMk id="13" creationId="{CB44330D-EA18-4254-AA95-EB49948539B8}"/>
          </ac:spMkLst>
        </pc:spChg>
        <pc:picChg chg="add mod">
          <ac:chgData name="Sarah Gothard" userId="0e53f415fda5f162" providerId="LiveId" clId="{B5ED8EA6-0CD6-4FD3-A558-F2E9911A580E}" dt="2022-07-25T14:11:00.238" v="47" actId="26606"/>
          <ac:picMkLst>
            <pc:docMk/>
            <pc:sldMk cId="839256045" sldId="266"/>
            <ac:picMk id="6" creationId="{89AEC1E4-A78B-4209-AAE1-B5AD2BBAB384}"/>
          </ac:picMkLst>
        </pc:picChg>
        <pc:picChg chg="add mod">
          <ac:chgData name="Sarah Gothard" userId="0e53f415fda5f162" providerId="LiveId" clId="{B5ED8EA6-0CD6-4FD3-A558-F2E9911A580E}" dt="2022-07-25T14:11:11.082" v="50" actId="1076"/>
          <ac:picMkLst>
            <pc:docMk/>
            <pc:sldMk cId="839256045" sldId="266"/>
            <ac:picMk id="9" creationId="{26C0468F-CAA5-4443-8F3E-79472358E63D}"/>
          </ac:picMkLst>
        </pc:picChg>
        <pc:picChg chg="add mod">
          <ac:chgData name="Sarah Gothard" userId="0e53f415fda5f162" providerId="LiveId" clId="{B5ED8EA6-0CD6-4FD3-A558-F2E9911A580E}" dt="2022-07-25T14:11:24.346" v="53" actId="1035"/>
          <ac:picMkLst>
            <pc:docMk/>
            <pc:sldMk cId="839256045" sldId="266"/>
            <ac:picMk id="10" creationId="{7BF575CB-7653-4B4B-9C78-F57948C570C4}"/>
          </ac:picMkLst>
        </pc:picChg>
      </pc:sldChg>
      <pc:sldChg chg="del">
        <pc:chgData name="Sarah Gothard" userId="0e53f415fda5f162" providerId="LiveId" clId="{B5ED8EA6-0CD6-4FD3-A558-F2E9911A580E}" dt="2022-07-25T13:50:30.398" v="8" actId="47"/>
        <pc:sldMkLst>
          <pc:docMk/>
          <pc:sldMk cId="1263144319" sldId="266"/>
        </pc:sldMkLst>
      </pc:sldChg>
      <pc:sldChg chg="addSp delSp modSp new mod setBg modNotesTx">
        <pc:chgData name="Sarah Gothard" userId="0e53f415fda5f162" providerId="LiveId" clId="{B5ED8EA6-0CD6-4FD3-A558-F2E9911A580E}" dt="2022-07-25T14:17:26.505" v="148" actId="20577"/>
        <pc:sldMkLst>
          <pc:docMk/>
          <pc:sldMk cId="2991809988" sldId="267"/>
        </pc:sldMkLst>
        <pc:spChg chg="del">
          <ac:chgData name="Sarah Gothard" userId="0e53f415fda5f162" providerId="LiveId" clId="{B5ED8EA6-0CD6-4FD3-A558-F2E9911A580E}" dt="2022-07-25T14:15:14.567" v="61" actId="26606"/>
          <ac:spMkLst>
            <pc:docMk/>
            <pc:sldMk cId="2991809988" sldId="267"/>
            <ac:spMk id="2" creationId="{BF0786C3-86C5-44E0-B9F1-77DCC3A34851}"/>
          </ac:spMkLst>
        </pc:spChg>
        <pc:spChg chg="del">
          <ac:chgData name="Sarah Gothard" userId="0e53f415fda5f162" providerId="LiveId" clId="{B5ED8EA6-0CD6-4FD3-A558-F2E9911A580E}" dt="2022-07-25T14:15:14.567" v="61" actId="26606"/>
          <ac:spMkLst>
            <pc:docMk/>
            <pc:sldMk cId="2991809988" sldId="267"/>
            <ac:spMk id="3" creationId="{FB24ECCA-3371-481A-A201-5BBA2E8D9A18}"/>
          </ac:spMkLst>
        </pc:spChg>
        <pc:spChg chg="mod ord">
          <ac:chgData name="Sarah Gothard" userId="0e53f415fda5f162" providerId="LiveId" clId="{B5ED8EA6-0CD6-4FD3-A558-F2E9911A580E}" dt="2022-07-25T14:15:14.567" v="61" actId="26606"/>
          <ac:spMkLst>
            <pc:docMk/>
            <pc:sldMk cId="2991809988" sldId="267"/>
            <ac:spMk id="4" creationId="{011641E6-F4F6-453E-88B1-417E8420FA47}"/>
          </ac:spMkLst>
        </pc:spChg>
        <pc:spChg chg="add">
          <ac:chgData name="Sarah Gothard" userId="0e53f415fda5f162" providerId="LiveId" clId="{B5ED8EA6-0CD6-4FD3-A558-F2E9911A580E}" dt="2022-07-25T14:15:14.567" v="61" actId="26606"/>
          <ac:spMkLst>
            <pc:docMk/>
            <pc:sldMk cId="2991809988" sldId="267"/>
            <ac:spMk id="11" creationId="{32BC26D8-82FB-445E-AA49-62A77D7C1EE0}"/>
          </ac:spMkLst>
        </pc:spChg>
        <pc:spChg chg="add">
          <ac:chgData name="Sarah Gothard" userId="0e53f415fda5f162" providerId="LiveId" clId="{B5ED8EA6-0CD6-4FD3-A558-F2E9911A580E}" dt="2022-07-25T14:15:14.567" v="61" actId="26606"/>
          <ac:spMkLst>
            <pc:docMk/>
            <pc:sldMk cId="2991809988" sldId="267"/>
            <ac:spMk id="13" creationId="{CB44330D-EA18-4254-AA95-EB49948539B8}"/>
          </ac:spMkLst>
        </pc:spChg>
        <pc:picChg chg="add mod">
          <ac:chgData name="Sarah Gothard" userId="0e53f415fda5f162" providerId="LiveId" clId="{B5ED8EA6-0CD6-4FD3-A558-F2E9911A580E}" dt="2022-07-25T14:15:14.567" v="61" actId="26606"/>
          <ac:picMkLst>
            <pc:docMk/>
            <pc:sldMk cId="2991809988" sldId="267"/>
            <ac:picMk id="6" creationId="{BDF73A60-D285-4BE5-9A0A-C8ECB313AEB7}"/>
          </ac:picMkLst>
        </pc:picChg>
        <pc:picChg chg="add mod">
          <ac:chgData name="Sarah Gothard" userId="0e53f415fda5f162" providerId="LiveId" clId="{B5ED8EA6-0CD6-4FD3-A558-F2E9911A580E}" dt="2022-07-25T14:15:29.330" v="66" actId="1076"/>
          <ac:picMkLst>
            <pc:docMk/>
            <pc:sldMk cId="2991809988" sldId="267"/>
            <ac:picMk id="9" creationId="{3808A355-0006-4383-9DA0-BEB20ED3DCF9}"/>
          </ac:picMkLst>
        </pc:picChg>
        <pc:picChg chg="add mod">
          <ac:chgData name="Sarah Gothard" userId="0e53f415fda5f162" providerId="LiveId" clId="{B5ED8EA6-0CD6-4FD3-A558-F2E9911A580E}" dt="2022-07-25T14:16:16.453" v="89" actId="1038"/>
          <ac:picMkLst>
            <pc:docMk/>
            <pc:sldMk cId="2991809988" sldId="267"/>
            <ac:picMk id="10" creationId="{FE58A4CC-3CD0-458C-99EB-1001E9D8F21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stanza may be 2 or 3. Use the number you need.</a:t>
            </a:r>
          </a:p>
        </p:txBody>
      </p:sp>
      <p:sp>
        <p:nvSpPr>
          <p:cNvPr id="4" name="Slide Number Placeholder 3"/>
          <p:cNvSpPr>
            <a:spLocks noGrp="1"/>
          </p:cNvSpPr>
          <p:nvPr>
            <p:ph type="sldNum" sz="quarter" idx="5"/>
          </p:nvPr>
        </p:nvSpPr>
        <p:spPr/>
        <p:txBody>
          <a:bodyPr/>
          <a:lstStyle/>
          <a:p>
            <a:fld id="{C1CD9F20-DCE2-4EFB-97C4-F296DAB11CF4}" type="slidenum">
              <a:rPr lang="en-US" smtClean="0"/>
              <a:t>4</a:t>
            </a:fld>
            <a:endParaRPr lang="en-US"/>
          </a:p>
        </p:txBody>
      </p:sp>
    </p:spTree>
    <p:extLst>
      <p:ext uri="{BB962C8B-B14F-4D97-AF65-F5344CB8AC3E}">
        <p14:creationId xmlns:p14="http://schemas.microsoft.com/office/powerpoint/2010/main" val="31642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stanza may be 4 or 5. Use the number you need.</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6</a:t>
            </a:fld>
            <a:endParaRPr lang="en-US"/>
          </a:p>
        </p:txBody>
      </p:sp>
    </p:spTree>
    <p:extLst>
      <p:ext uri="{BB962C8B-B14F-4D97-AF65-F5344CB8AC3E}">
        <p14:creationId xmlns:p14="http://schemas.microsoft.com/office/powerpoint/2010/main" val="2334060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stanza may be 4 or 5. Use the number you need.</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8</a:t>
            </a:fld>
            <a:endParaRPr lang="en-US"/>
          </a:p>
        </p:txBody>
      </p:sp>
    </p:spTree>
    <p:extLst>
      <p:ext uri="{BB962C8B-B14F-4D97-AF65-F5344CB8AC3E}">
        <p14:creationId xmlns:p14="http://schemas.microsoft.com/office/powerpoint/2010/main" val="2891798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9</a:t>
            </a:fld>
            <a:endParaRPr lang="en-US"/>
          </a:p>
        </p:txBody>
      </p:sp>
    </p:spTree>
    <p:extLst>
      <p:ext uri="{BB962C8B-B14F-4D97-AF65-F5344CB8AC3E}">
        <p14:creationId xmlns:p14="http://schemas.microsoft.com/office/powerpoint/2010/main" val="148107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7/25/2022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7/25/2022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7/25/2022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7/25/2022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7/25/2022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7/25/2022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7/25/2022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7/25/2022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7/25/2022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7/25/2022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7/25/2022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7/25/2022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C8E1B30-7AF0-4A98-BC23-8F37567780CB}"/>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E42DA6E5-F5E3-4637-9C51-66E4E1BE938E}"/>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15314F57-2072-40C4-9A40-C2BE4451643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17345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D2D0DF9-67DF-4B4D-A3C4-2388B11CAD2C}"/>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9FA4624-6417-4DE8-9178-669A66866E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15575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id="{47FFB2B0-68DC-44F0-A952-AF1C03C06ABF}"/>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7" name="Footer Placeholder 6">
            <a:extLst>
              <a:ext uri="{FF2B5EF4-FFF2-40B4-BE49-F238E27FC236}">
                <a16:creationId xmlns:a16="http://schemas.microsoft.com/office/drawing/2014/main" id="{827F51BA-DEE9-4559-A5E9-20E9BF19035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D2D0DF9-67DF-4B4D-A3C4-2388B11CAD2C}"/>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9FA4624-6417-4DE8-9178-669A66866E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7088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DBC5598-9FA2-4B3E-892F-AF97CBBE954A}"/>
              </a:ext>
            </a:extLst>
          </p:cNvPr>
          <p:cNvPicPr>
            <a:picLocks noGrp="1" noChangeAspect="1"/>
          </p:cNvPicPr>
          <p:nvPr>
            <p:ph idx="1"/>
          </p:nvPr>
        </p:nvPicPr>
        <p:blipFill>
          <a:blip r:embed="rId3"/>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C50C27E7-B223-47B9-AA8A-5C2EAB7E3B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9" name="Picture 8">
            <a:extLst>
              <a:ext uri="{FF2B5EF4-FFF2-40B4-BE49-F238E27FC236}">
                <a16:creationId xmlns:a16="http://schemas.microsoft.com/office/drawing/2014/main" id="{E7E0830F-F2FC-40CF-AF00-61A9CE28AC3C}"/>
              </a:ext>
            </a:extLst>
          </p:cNvPr>
          <p:cNvPicPr>
            <a:picLocks noChangeAspect="1"/>
          </p:cNvPicPr>
          <p:nvPr/>
        </p:nvPicPr>
        <p:blipFill>
          <a:blip r:embed="rId4"/>
          <a:stretch>
            <a:fillRect/>
          </a:stretch>
        </p:blipFill>
        <p:spPr>
          <a:xfrm>
            <a:off x="-409575" y="6173152"/>
            <a:ext cx="409575" cy="409575"/>
          </a:xfrm>
          <a:prstGeom prst="rect">
            <a:avLst/>
          </a:prstGeom>
        </p:spPr>
      </p:pic>
      <p:pic>
        <p:nvPicPr>
          <p:cNvPr id="8" name="Picture 7">
            <a:extLst>
              <a:ext uri="{FF2B5EF4-FFF2-40B4-BE49-F238E27FC236}">
                <a16:creationId xmlns:a16="http://schemas.microsoft.com/office/drawing/2014/main" id="{DD77FA28-14CC-49AA-A6FA-600F0509DC73}"/>
              </a:ext>
            </a:extLst>
          </p:cNvPr>
          <p:cNvPicPr>
            <a:picLocks noChangeAspect="1"/>
          </p:cNvPicPr>
          <p:nvPr/>
        </p:nvPicPr>
        <p:blipFill>
          <a:blip r:embed="rId5"/>
          <a:stretch>
            <a:fillRect/>
          </a:stretch>
        </p:blipFill>
        <p:spPr>
          <a:xfrm>
            <a:off x="2071652" y="1905000"/>
            <a:ext cx="385797" cy="385797"/>
          </a:xfrm>
          <a:prstGeom prst="rect">
            <a:avLst/>
          </a:prstGeom>
        </p:spPr>
      </p:pic>
    </p:spTree>
    <p:extLst>
      <p:ext uri="{BB962C8B-B14F-4D97-AF65-F5344CB8AC3E}">
        <p14:creationId xmlns:p14="http://schemas.microsoft.com/office/powerpoint/2010/main" val="32447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D2D0DF9-67DF-4B4D-A3C4-2388B11CAD2C}"/>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9FA4624-6417-4DE8-9178-669A66866E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7574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9AEC1E4-A78B-4209-AAE1-B5AD2BBAB384}"/>
              </a:ext>
            </a:extLst>
          </p:cNvPr>
          <p:cNvPicPr>
            <a:picLocks noGrp="1" noChangeAspect="1"/>
          </p:cNvPicPr>
          <p:nvPr>
            <p:ph idx="1"/>
          </p:nvPr>
        </p:nvPicPr>
        <p:blipFill>
          <a:blip r:embed="rId3"/>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A25213DD-9324-43AF-9364-063C24278E2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9" name="Picture 8">
            <a:extLst>
              <a:ext uri="{FF2B5EF4-FFF2-40B4-BE49-F238E27FC236}">
                <a16:creationId xmlns:a16="http://schemas.microsoft.com/office/drawing/2014/main" id="{26C0468F-CAA5-4443-8F3E-79472358E63D}"/>
              </a:ext>
            </a:extLst>
          </p:cNvPr>
          <p:cNvPicPr>
            <a:picLocks noChangeAspect="1"/>
          </p:cNvPicPr>
          <p:nvPr/>
        </p:nvPicPr>
        <p:blipFill>
          <a:blip r:embed="rId4"/>
          <a:stretch>
            <a:fillRect/>
          </a:stretch>
        </p:blipFill>
        <p:spPr>
          <a:xfrm>
            <a:off x="-477012" y="6196160"/>
            <a:ext cx="454744" cy="433428"/>
          </a:xfrm>
          <a:prstGeom prst="rect">
            <a:avLst/>
          </a:prstGeom>
        </p:spPr>
      </p:pic>
      <p:pic>
        <p:nvPicPr>
          <p:cNvPr id="10" name="Picture 9">
            <a:extLst>
              <a:ext uri="{FF2B5EF4-FFF2-40B4-BE49-F238E27FC236}">
                <a16:creationId xmlns:a16="http://schemas.microsoft.com/office/drawing/2014/main" id="{7BF575CB-7653-4B4B-9C78-F57948C570C4}"/>
              </a:ext>
            </a:extLst>
          </p:cNvPr>
          <p:cNvPicPr>
            <a:picLocks noChangeAspect="1"/>
          </p:cNvPicPr>
          <p:nvPr/>
        </p:nvPicPr>
        <p:blipFill>
          <a:blip r:embed="rId5"/>
          <a:stretch>
            <a:fillRect/>
          </a:stretch>
        </p:blipFill>
        <p:spPr>
          <a:xfrm>
            <a:off x="1990725" y="1839277"/>
            <a:ext cx="409575" cy="409575"/>
          </a:xfrm>
          <a:prstGeom prst="rect">
            <a:avLst/>
          </a:prstGeom>
        </p:spPr>
      </p:pic>
    </p:spTree>
    <p:extLst>
      <p:ext uri="{BB962C8B-B14F-4D97-AF65-F5344CB8AC3E}">
        <p14:creationId xmlns:p14="http://schemas.microsoft.com/office/powerpoint/2010/main" val="83925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D2D0DF9-67DF-4B4D-A3C4-2388B11CAD2C}"/>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9FA4624-6417-4DE8-9178-669A66866E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1699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DF73A60-D285-4BE5-9A0A-C8ECB313AEB7}"/>
              </a:ext>
            </a:extLst>
          </p:cNvPr>
          <p:cNvPicPr>
            <a:picLocks noGrp="1" noChangeAspect="1"/>
          </p:cNvPicPr>
          <p:nvPr>
            <p:ph idx="1"/>
          </p:nvPr>
        </p:nvPicPr>
        <p:blipFill>
          <a:blip r:embed="rId3"/>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011641E6-F4F6-453E-88B1-417E8420FA4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9" name="Picture 8">
            <a:extLst>
              <a:ext uri="{FF2B5EF4-FFF2-40B4-BE49-F238E27FC236}">
                <a16:creationId xmlns:a16="http://schemas.microsoft.com/office/drawing/2014/main" id="{3808A355-0006-4383-9DA0-BEB20ED3DCF9}"/>
              </a:ext>
            </a:extLst>
          </p:cNvPr>
          <p:cNvPicPr>
            <a:picLocks noChangeAspect="1"/>
          </p:cNvPicPr>
          <p:nvPr/>
        </p:nvPicPr>
        <p:blipFill>
          <a:blip r:embed="rId4"/>
          <a:stretch>
            <a:fillRect/>
          </a:stretch>
        </p:blipFill>
        <p:spPr>
          <a:xfrm>
            <a:off x="-477012" y="6332805"/>
            <a:ext cx="462005" cy="388670"/>
          </a:xfrm>
          <a:prstGeom prst="rect">
            <a:avLst/>
          </a:prstGeom>
        </p:spPr>
      </p:pic>
      <p:pic>
        <p:nvPicPr>
          <p:cNvPr id="10" name="Picture 9">
            <a:extLst>
              <a:ext uri="{FF2B5EF4-FFF2-40B4-BE49-F238E27FC236}">
                <a16:creationId xmlns:a16="http://schemas.microsoft.com/office/drawing/2014/main" id="{FE58A4CC-3CD0-458C-99EB-1001E9D8F21A}"/>
              </a:ext>
            </a:extLst>
          </p:cNvPr>
          <p:cNvPicPr>
            <a:picLocks noChangeAspect="1"/>
          </p:cNvPicPr>
          <p:nvPr/>
        </p:nvPicPr>
        <p:blipFill>
          <a:blip r:embed="rId5"/>
          <a:stretch>
            <a:fillRect/>
          </a:stretch>
        </p:blipFill>
        <p:spPr>
          <a:xfrm>
            <a:off x="1970913" y="1857375"/>
            <a:ext cx="489876" cy="466913"/>
          </a:xfrm>
          <a:prstGeom prst="rect">
            <a:avLst/>
          </a:prstGeom>
        </p:spPr>
      </p:pic>
    </p:spTree>
    <p:extLst>
      <p:ext uri="{BB962C8B-B14F-4D97-AF65-F5344CB8AC3E}">
        <p14:creationId xmlns:p14="http://schemas.microsoft.com/office/powerpoint/2010/main" val="2991809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D2D0DF9-67DF-4B4D-A3C4-2388B11CAD2C}"/>
              </a:ext>
            </a:extLst>
          </p:cNvPr>
          <p:cNvPicPr>
            <a:picLocks noGrp="1" noChangeAspect="1"/>
          </p:cNvPicPr>
          <p:nvPr>
            <p:ph idx="1"/>
          </p:nvPr>
        </p:nvPicPr>
        <p:blipFill>
          <a:blip r:embed="rId3"/>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9FA4624-6417-4DE8-9178-669A66866E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50187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111</Words>
  <Application>Microsoft Office PowerPoint</Application>
  <PresentationFormat>Widescreen</PresentationFormat>
  <Paragraphs>20</Paragraphs>
  <Slides>11</Slides>
  <Notes>5</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5</cp:revision>
  <dcterms:created xsi:type="dcterms:W3CDTF">2022-06-19T13:22:34Z</dcterms:created>
  <dcterms:modified xsi:type="dcterms:W3CDTF">2022-07-25T14:17:31Z</dcterms:modified>
</cp:coreProperties>
</file>