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339" r:id="rId3"/>
    <p:sldId id="256" r:id="rId4"/>
    <p:sldId id="34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641E9-A4A0-4B58-9AE4-AA380801072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5B385-B205-4285-92EC-4456D6C33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58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63227-076A-F070-4BF3-83A598E28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3B1515-5CE6-7FA2-A4FD-D3CDB0153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7C4E9-ADE1-9E2E-F9EB-42DA737FC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8628D-CCEA-94C9-3A5B-B85485A1A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513F7-2C39-32A1-BABA-B8F08BAA1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39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39E86-5A89-F2FA-94C5-27F72657E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64A5-4FD3-8897-EA11-41C0B2A95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0820E-1944-BC2D-414B-174EB73DE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EBD85-6BEC-B433-EE76-0871F9242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4B5A9-A7BB-6365-2FD0-9097FEFCB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3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B57690-D4FC-15DA-532C-A60C154342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29378B-8B31-5435-171C-21A911B9F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AB3EC-FDB3-E8C6-DCD7-6A9D2E5E3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A09BF-077F-C36A-BC79-46E524886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249EB-ADE8-09DD-2A8D-967466C55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7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4600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64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2485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07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24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18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26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8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029B7-EE5E-8C15-46D7-571611FB8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58E36-69F4-9424-63A6-F96BC8B31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94EBB-9190-335F-F4FD-966B2063E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EE8E2-61A0-1876-DA09-A08A677E8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D5111-C75F-54AF-9CAC-853C0E43D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261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754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51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8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BDB2F-4604-779A-5BEF-86BA0D6F3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1D7213-C10A-FE3C-B045-1EEDC5920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16063-2419-305C-80B2-1AD74A6A1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801AF-7066-0017-0B43-2483F677D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700F7-CB15-36F8-18D1-CE871DDB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1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79736-45F0-09BC-5EAC-CFF800C20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9269D-3842-B0E2-C0DD-06488DCBA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C0EFC-059F-138F-2126-EAFD9D210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91A25E-5E73-80BD-9BD0-75797550F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76DE8-AB35-8E5D-FD10-2746FAEDA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F46F1A-48B6-2CB3-3511-B3A8AEB8A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10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7D0C-748F-4BE4-1FB5-BA8019D31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87902-DCB0-0DA8-54D2-59255DE59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A5115-8BCA-5DC6-E34F-4FA878788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BFC88-F7AD-DE7C-79F6-C15C5F488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B21DC-0587-8453-5203-C6DA102C0F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A4CFB1-1818-6A30-07E5-F8811D040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B6455B-9F63-DA61-57C6-6A5039AE8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BF5A52-106D-40E4-41A2-89C1E5E5E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8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B658C-755A-4C9A-A4A1-23B87DD85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72A706-A685-A42A-4191-FB9E24CD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C1C2B2-3016-127B-B7EA-2BB73E5A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7AB272-E449-542B-9397-C29B638DE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4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FE2556-E384-A6BA-412D-BBE10B213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AE81CA-C30A-6710-1FA6-0F14F7923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0541B-61AE-40BE-893B-104FE413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5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849A5-87C4-DDA7-140E-601C67141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DC804-18B7-0D82-ACEC-D9D1FFB77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E23AB7-1170-2F77-8718-957376439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5430C-93A7-0ED6-B633-876464AFA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8CF7D-3C65-026C-FB99-FB64C4921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D346D-03D0-D97A-1883-21C0C787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13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BAE05-F50E-26CA-78FF-6AB79C2F4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2ED0F5-E1EC-A2B8-3B3F-9AAE41DF8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E8FBC8-F7DA-1A9D-35EE-E5199301F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83F97-75E0-08DA-0DAA-BAC4B5C0F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DF583-E1D8-E74D-D484-333B9962F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62D1B2-A922-4130-A1A5-6FABB53F9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9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E4A04-8309-1998-291A-CDF2E4FE3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A4431-0E63-F85F-C40D-1F9BAB55C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DC4CB-BF30-4BC9-59F1-C81F300B5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B8C8D7-78BC-40EE-8782-B5F586AEC6E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2A187-07E8-9720-9DD3-4584767C4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70C68-FF99-AE47-1175-80D23284E6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71C578-0297-4B4E-968B-DE771E55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9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72E985-4F6B-50D5-EA47-91964A94F84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338147"/>
            <a:ext cx="10287000" cy="218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39A1F55-ECC6-D82C-2F9E-40825953CC4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1C87F14-99B5-0815-543A-4D9E5EEC6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3192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475EC96-9773-2AF2-CE83-0A7F0FE8765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97BE1F-1A46-C3B2-17FA-C8DC8866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8720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1</cp:revision>
  <dcterms:created xsi:type="dcterms:W3CDTF">2026-06-26T19:21:15Z</dcterms:created>
  <dcterms:modified xsi:type="dcterms:W3CDTF">2026-06-26T19:29:07Z</dcterms:modified>
</cp:coreProperties>
</file>