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9"/>
  </p:notesMasterIdLst>
  <p:handoutMasterIdLst>
    <p:handoutMasterId r:id="rId10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0D4939-6315-4604-8358-6B605240DD89}" v="6" dt="2021-04-25T11:42:04.831"/>
  </p1510:revLst>
</p1510:revInfo>
</file>

<file path=ppt/tableStyles.xml><?xml version="1.0" encoding="utf-8"?>
<a:tblStyleLst xmlns:a="http://schemas.openxmlformats.org/drawingml/2006/main" def="{21E4AEA4-8DFA-4A89-87EB-49C32662AFE0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91" autoAdjust="0"/>
    <p:restoredTop sz="91713" autoAdjust="0"/>
  </p:normalViewPr>
  <p:slideViewPr>
    <p:cSldViewPr snapToGrid="0" showGuides="1">
      <p:cViewPr varScale="1">
        <p:scale>
          <a:sx n="68" d="100"/>
          <a:sy n="68" d="100"/>
        </p:scale>
        <p:origin x="648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171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Gothard" userId="0e53f415fda5f162" providerId="LiveId" clId="{AA0D4939-6315-4604-8358-6B605240DD89}"/>
    <pc:docChg chg="undo custSel addSld delSld modSld sldOrd">
      <pc:chgData name="Sarah Gothard" userId="0e53f415fda5f162" providerId="LiveId" clId="{AA0D4939-6315-4604-8358-6B605240DD89}" dt="2021-04-25T11:46:08.486" v="46" actId="26606"/>
      <pc:docMkLst>
        <pc:docMk/>
      </pc:docMkLst>
      <pc:sldChg chg="addSp delSp modSp mod">
        <pc:chgData name="Sarah Gothard" userId="0e53f415fda5f162" providerId="LiveId" clId="{AA0D4939-6315-4604-8358-6B605240DD89}" dt="2021-04-25T11:41:59.072" v="6" actId="26606"/>
        <pc:sldMkLst>
          <pc:docMk/>
          <pc:sldMk cId="2211167003" sldId="257"/>
        </pc:sldMkLst>
        <pc:spChg chg="mod ord">
          <ac:chgData name="Sarah Gothard" userId="0e53f415fda5f162" providerId="LiveId" clId="{AA0D4939-6315-4604-8358-6B605240DD89}" dt="2021-04-25T11:41:59.072" v="6" actId="26606"/>
          <ac:spMkLst>
            <pc:docMk/>
            <pc:sldMk cId="2211167003" sldId="257"/>
            <ac:spMk id="5" creationId="{B35277B3-F2AB-47E8-A410-E4DFF7CB251C}"/>
          </ac:spMkLst>
        </pc:spChg>
        <pc:spChg chg="add del">
          <ac:chgData name="Sarah Gothard" userId="0e53f415fda5f162" providerId="LiveId" clId="{AA0D4939-6315-4604-8358-6B605240DD89}" dt="2021-04-25T11:41:59.072" v="6" actId="26606"/>
          <ac:spMkLst>
            <pc:docMk/>
            <pc:sldMk cId="2211167003" sldId="257"/>
            <ac:spMk id="45" creationId="{32BC26D8-82FB-445E-AA49-62A77D7C1EE0}"/>
          </ac:spMkLst>
        </pc:spChg>
        <pc:spChg chg="add del">
          <ac:chgData name="Sarah Gothard" userId="0e53f415fda5f162" providerId="LiveId" clId="{AA0D4939-6315-4604-8358-6B605240DD89}" dt="2021-04-25T11:41:59.072" v="6" actId="26606"/>
          <ac:spMkLst>
            <pc:docMk/>
            <pc:sldMk cId="2211167003" sldId="257"/>
            <ac:spMk id="47" creationId="{CB44330D-EA18-4254-AA95-EB49948539B8}"/>
          </ac:spMkLst>
        </pc:spChg>
        <pc:spChg chg="add">
          <ac:chgData name="Sarah Gothard" userId="0e53f415fda5f162" providerId="LiveId" clId="{AA0D4939-6315-4604-8358-6B605240DD89}" dt="2021-04-25T11:41:59.072" v="6" actId="26606"/>
          <ac:spMkLst>
            <pc:docMk/>
            <pc:sldMk cId="2211167003" sldId="257"/>
            <ac:spMk id="52" creationId="{32BC26D8-82FB-445E-AA49-62A77D7C1EE0}"/>
          </ac:spMkLst>
        </pc:spChg>
        <pc:spChg chg="add">
          <ac:chgData name="Sarah Gothard" userId="0e53f415fda5f162" providerId="LiveId" clId="{AA0D4939-6315-4604-8358-6B605240DD89}" dt="2021-04-25T11:41:59.072" v="6" actId="26606"/>
          <ac:spMkLst>
            <pc:docMk/>
            <pc:sldMk cId="2211167003" sldId="257"/>
            <ac:spMk id="54" creationId="{CB44330D-EA18-4254-AA95-EB49948539B8}"/>
          </ac:spMkLst>
        </pc:spChg>
        <pc:picChg chg="add mod">
          <ac:chgData name="Sarah Gothard" userId="0e53f415fda5f162" providerId="LiveId" clId="{AA0D4939-6315-4604-8358-6B605240DD89}" dt="2021-04-25T11:41:59.072" v="6" actId="26606"/>
          <ac:picMkLst>
            <pc:docMk/>
            <pc:sldMk cId="2211167003" sldId="257"/>
            <ac:picMk id="3" creationId="{E2090927-84C9-4790-BA03-FEB1A2E5EA32}"/>
          </ac:picMkLst>
        </pc:picChg>
        <pc:picChg chg="del">
          <ac:chgData name="Sarah Gothard" userId="0e53f415fda5f162" providerId="LiveId" clId="{AA0D4939-6315-4604-8358-6B605240DD89}" dt="2021-04-25T11:41:13.593" v="0" actId="478"/>
          <ac:picMkLst>
            <pc:docMk/>
            <pc:sldMk cId="2211167003" sldId="257"/>
            <ac:picMk id="4" creationId="{DCAD04AB-12FA-4D3A-B691-E98B459401D1}"/>
          </ac:picMkLst>
        </pc:picChg>
      </pc:sldChg>
      <pc:sldChg chg="addSp delSp modSp mod">
        <pc:chgData name="Sarah Gothard" userId="0e53f415fda5f162" providerId="LiveId" clId="{AA0D4939-6315-4604-8358-6B605240DD89}" dt="2021-04-25T11:42:52.343" v="21" actId="26606"/>
        <pc:sldMkLst>
          <pc:docMk/>
          <pc:sldMk cId="911269808" sldId="268"/>
        </pc:sldMkLst>
        <pc:spChg chg="ord">
          <ac:chgData name="Sarah Gothard" userId="0e53f415fda5f162" providerId="LiveId" clId="{AA0D4939-6315-4604-8358-6B605240DD89}" dt="2021-04-25T11:42:52.343" v="21" actId="26606"/>
          <ac:spMkLst>
            <pc:docMk/>
            <pc:sldMk cId="911269808" sldId="268"/>
            <ac:spMk id="4" creationId="{734DF08B-C78F-4DB2-8B25-0250E898880A}"/>
          </ac:spMkLst>
        </pc:spChg>
        <pc:spChg chg="del">
          <ac:chgData name="Sarah Gothard" userId="0e53f415fda5f162" providerId="LiveId" clId="{AA0D4939-6315-4604-8358-6B605240DD89}" dt="2021-04-25T11:42:52.343" v="21" actId="26606"/>
          <ac:spMkLst>
            <pc:docMk/>
            <pc:sldMk cId="911269808" sldId="268"/>
            <ac:spMk id="44" creationId="{32BC26D8-82FB-445E-AA49-62A77D7C1EE0}"/>
          </ac:spMkLst>
        </pc:spChg>
        <pc:spChg chg="del">
          <ac:chgData name="Sarah Gothard" userId="0e53f415fda5f162" providerId="LiveId" clId="{AA0D4939-6315-4604-8358-6B605240DD89}" dt="2021-04-25T11:42:52.343" v="21" actId="26606"/>
          <ac:spMkLst>
            <pc:docMk/>
            <pc:sldMk cId="911269808" sldId="268"/>
            <ac:spMk id="46" creationId="{CB44330D-EA18-4254-AA95-EB49948539B8}"/>
          </ac:spMkLst>
        </pc:spChg>
        <pc:spChg chg="add">
          <ac:chgData name="Sarah Gothard" userId="0e53f415fda5f162" providerId="LiveId" clId="{AA0D4939-6315-4604-8358-6B605240DD89}" dt="2021-04-25T11:42:52.343" v="21" actId="26606"/>
          <ac:spMkLst>
            <pc:docMk/>
            <pc:sldMk cId="911269808" sldId="268"/>
            <ac:spMk id="51" creationId="{32BC26D8-82FB-445E-AA49-62A77D7C1EE0}"/>
          </ac:spMkLst>
        </pc:spChg>
        <pc:spChg chg="add">
          <ac:chgData name="Sarah Gothard" userId="0e53f415fda5f162" providerId="LiveId" clId="{AA0D4939-6315-4604-8358-6B605240DD89}" dt="2021-04-25T11:42:52.343" v="21" actId="26606"/>
          <ac:spMkLst>
            <pc:docMk/>
            <pc:sldMk cId="911269808" sldId="268"/>
            <ac:spMk id="53" creationId="{CB44330D-EA18-4254-AA95-EB49948539B8}"/>
          </ac:spMkLst>
        </pc:spChg>
        <pc:picChg chg="add mod">
          <ac:chgData name="Sarah Gothard" userId="0e53f415fda5f162" providerId="LiveId" clId="{AA0D4939-6315-4604-8358-6B605240DD89}" dt="2021-04-25T11:42:52.343" v="21" actId="26606"/>
          <ac:picMkLst>
            <pc:docMk/>
            <pc:sldMk cId="911269808" sldId="268"/>
            <ac:picMk id="3" creationId="{10A8D360-96B9-4142-B5C8-A26D5B9B09CC}"/>
          </ac:picMkLst>
        </pc:picChg>
        <pc:picChg chg="del">
          <ac:chgData name="Sarah Gothard" userId="0e53f415fda5f162" providerId="LiveId" clId="{AA0D4939-6315-4604-8358-6B605240DD89}" dt="2021-04-25T11:41:14.944" v="1" actId="478"/>
          <ac:picMkLst>
            <pc:docMk/>
            <pc:sldMk cId="911269808" sldId="268"/>
            <ac:picMk id="5" creationId="{188ED87E-59E6-42B0-989F-D2F7D5D2B6C2}"/>
          </ac:picMkLst>
        </pc:picChg>
      </pc:sldChg>
      <pc:sldChg chg="addSp delSp modSp mod">
        <pc:chgData name="Sarah Gothard" userId="0e53f415fda5f162" providerId="LiveId" clId="{AA0D4939-6315-4604-8358-6B605240DD89}" dt="2021-04-25T11:46:00.612" v="40" actId="26606"/>
        <pc:sldMkLst>
          <pc:docMk/>
          <pc:sldMk cId="907074124" sldId="269"/>
        </pc:sldMkLst>
        <pc:spChg chg="ord">
          <ac:chgData name="Sarah Gothard" userId="0e53f415fda5f162" providerId="LiveId" clId="{AA0D4939-6315-4604-8358-6B605240DD89}" dt="2021-04-25T11:46:00.612" v="40" actId="26606"/>
          <ac:spMkLst>
            <pc:docMk/>
            <pc:sldMk cId="907074124" sldId="269"/>
            <ac:spMk id="4" creationId="{734DF08B-C78F-4DB2-8B25-0250E898880A}"/>
          </ac:spMkLst>
        </pc:spChg>
        <pc:spChg chg="del">
          <ac:chgData name="Sarah Gothard" userId="0e53f415fda5f162" providerId="LiveId" clId="{AA0D4939-6315-4604-8358-6B605240DD89}" dt="2021-04-25T11:43:36.303" v="25" actId="26606"/>
          <ac:spMkLst>
            <pc:docMk/>
            <pc:sldMk cId="907074124" sldId="269"/>
            <ac:spMk id="9" creationId="{32BC26D8-82FB-445E-AA49-62A77D7C1EE0}"/>
          </ac:spMkLst>
        </pc:spChg>
        <pc:spChg chg="del">
          <ac:chgData name="Sarah Gothard" userId="0e53f415fda5f162" providerId="LiveId" clId="{AA0D4939-6315-4604-8358-6B605240DD89}" dt="2021-04-25T11:43:36.303" v="25" actId="26606"/>
          <ac:spMkLst>
            <pc:docMk/>
            <pc:sldMk cId="907074124" sldId="269"/>
            <ac:spMk id="11" creationId="{CB44330D-EA18-4254-AA95-EB49948539B8}"/>
          </ac:spMkLst>
        </pc:spChg>
        <pc:spChg chg="add del">
          <ac:chgData name="Sarah Gothard" userId="0e53f415fda5f162" providerId="LiveId" clId="{AA0D4939-6315-4604-8358-6B605240DD89}" dt="2021-04-25T11:46:00.612" v="40" actId="26606"/>
          <ac:spMkLst>
            <pc:docMk/>
            <pc:sldMk cId="907074124" sldId="269"/>
            <ac:spMk id="16" creationId="{32BC26D8-82FB-445E-AA49-62A77D7C1EE0}"/>
          </ac:spMkLst>
        </pc:spChg>
        <pc:spChg chg="add del">
          <ac:chgData name="Sarah Gothard" userId="0e53f415fda5f162" providerId="LiveId" clId="{AA0D4939-6315-4604-8358-6B605240DD89}" dt="2021-04-25T11:46:00.612" v="40" actId="26606"/>
          <ac:spMkLst>
            <pc:docMk/>
            <pc:sldMk cId="907074124" sldId="269"/>
            <ac:spMk id="18" creationId="{CB44330D-EA18-4254-AA95-EB49948539B8}"/>
          </ac:spMkLst>
        </pc:spChg>
        <pc:spChg chg="add">
          <ac:chgData name="Sarah Gothard" userId="0e53f415fda5f162" providerId="LiveId" clId="{AA0D4939-6315-4604-8358-6B605240DD89}" dt="2021-04-25T11:46:00.612" v="40" actId="26606"/>
          <ac:spMkLst>
            <pc:docMk/>
            <pc:sldMk cId="907074124" sldId="269"/>
            <ac:spMk id="23" creationId="{32BC26D8-82FB-445E-AA49-62A77D7C1EE0}"/>
          </ac:spMkLst>
        </pc:spChg>
        <pc:spChg chg="add">
          <ac:chgData name="Sarah Gothard" userId="0e53f415fda5f162" providerId="LiveId" clId="{AA0D4939-6315-4604-8358-6B605240DD89}" dt="2021-04-25T11:46:00.612" v="40" actId="26606"/>
          <ac:spMkLst>
            <pc:docMk/>
            <pc:sldMk cId="907074124" sldId="269"/>
            <ac:spMk id="25" creationId="{CB44330D-EA18-4254-AA95-EB49948539B8}"/>
          </ac:spMkLst>
        </pc:spChg>
        <pc:picChg chg="del">
          <ac:chgData name="Sarah Gothard" userId="0e53f415fda5f162" providerId="LiveId" clId="{AA0D4939-6315-4604-8358-6B605240DD89}" dt="2021-04-25T11:41:16.371" v="2" actId="478"/>
          <ac:picMkLst>
            <pc:docMk/>
            <pc:sldMk cId="907074124" sldId="269"/>
            <ac:picMk id="3" creationId="{E85A1C14-AE3B-492D-BEA6-745FE5C952D6}"/>
          </ac:picMkLst>
        </pc:picChg>
        <pc:picChg chg="add del">
          <ac:chgData name="Sarah Gothard" userId="0e53f415fda5f162" providerId="LiveId" clId="{AA0D4939-6315-4604-8358-6B605240DD89}" dt="2021-04-25T11:43:33.645" v="23" actId="478"/>
          <ac:picMkLst>
            <pc:docMk/>
            <pc:sldMk cId="907074124" sldId="269"/>
            <ac:picMk id="5" creationId="{A6BF1CF5-1579-42D7-AB88-20D475C0DB2C}"/>
          </ac:picMkLst>
        </pc:picChg>
        <pc:picChg chg="add del mod">
          <ac:chgData name="Sarah Gothard" userId="0e53f415fda5f162" providerId="LiveId" clId="{AA0D4939-6315-4604-8358-6B605240DD89}" dt="2021-04-25T11:45:58.798" v="38" actId="478"/>
          <ac:picMkLst>
            <pc:docMk/>
            <pc:sldMk cId="907074124" sldId="269"/>
            <ac:picMk id="7" creationId="{4317F9D9-C7F0-46D5-8026-D3A3A7F9756B}"/>
          </ac:picMkLst>
        </pc:picChg>
        <pc:picChg chg="add mod">
          <ac:chgData name="Sarah Gothard" userId="0e53f415fda5f162" providerId="LiveId" clId="{AA0D4939-6315-4604-8358-6B605240DD89}" dt="2021-04-25T11:46:00.612" v="40" actId="26606"/>
          <ac:picMkLst>
            <pc:docMk/>
            <pc:sldMk cId="907074124" sldId="269"/>
            <ac:picMk id="10" creationId="{C0C6566D-2021-40D7-B970-69D868C8030C}"/>
          </ac:picMkLst>
        </pc:picChg>
      </pc:sldChg>
      <pc:sldChg chg="addSp delSp modSp add mod ord setBg delDesignElem">
        <pc:chgData name="Sarah Gothard" userId="0e53f415fda5f162" providerId="LiveId" clId="{AA0D4939-6315-4604-8358-6B605240DD89}" dt="2021-04-25T11:44:38.050" v="34" actId="26606"/>
        <pc:sldMkLst>
          <pc:docMk/>
          <pc:sldMk cId="120902919" sldId="270"/>
        </pc:sldMkLst>
        <pc:spChg chg="ord">
          <ac:chgData name="Sarah Gothard" userId="0e53f415fda5f162" providerId="LiveId" clId="{AA0D4939-6315-4604-8358-6B605240DD89}" dt="2021-04-25T11:44:38.050" v="34" actId="26606"/>
          <ac:spMkLst>
            <pc:docMk/>
            <pc:sldMk cId="120902919" sldId="270"/>
            <ac:spMk id="4" creationId="{734DF08B-C78F-4DB2-8B25-0250E898880A}"/>
          </ac:spMkLst>
        </pc:spChg>
        <pc:spChg chg="add">
          <ac:chgData name="Sarah Gothard" userId="0e53f415fda5f162" providerId="LiveId" clId="{AA0D4939-6315-4604-8358-6B605240DD89}" dt="2021-04-25T11:44:38.050" v="34" actId="26606"/>
          <ac:spMkLst>
            <pc:docMk/>
            <pc:sldMk cId="120902919" sldId="270"/>
            <ac:spMk id="6" creationId="{32BC26D8-82FB-445E-AA49-62A77D7C1EE0}"/>
          </ac:spMkLst>
        </pc:spChg>
        <pc:spChg chg="add">
          <ac:chgData name="Sarah Gothard" userId="0e53f415fda5f162" providerId="LiveId" clId="{AA0D4939-6315-4604-8358-6B605240DD89}" dt="2021-04-25T11:44:38.050" v="34" actId="26606"/>
          <ac:spMkLst>
            <pc:docMk/>
            <pc:sldMk cId="120902919" sldId="270"/>
            <ac:spMk id="7" creationId="{CB44330D-EA18-4254-AA95-EB49948539B8}"/>
          </ac:spMkLst>
        </pc:spChg>
        <pc:spChg chg="del">
          <ac:chgData name="Sarah Gothard" userId="0e53f415fda5f162" providerId="LiveId" clId="{AA0D4939-6315-4604-8358-6B605240DD89}" dt="2021-04-25T11:42:04.109" v="9"/>
          <ac:spMkLst>
            <pc:docMk/>
            <pc:sldMk cId="120902919" sldId="270"/>
            <ac:spMk id="9" creationId="{32BC26D8-82FB-445E-AA49-62A77D7C1EE0}"/>
          </ac:spMkLst>
        </pc:spChg>
        <pc:spChg chg="del">
          <ac:chgData name="Sarah Gothard" userId="0e53f415fda5f162" providerId="LiveId" clId="{AA0D4939-6315-4604-8358-6B605240DD89}" dt="2021-04-25T11:42:04.109" v="9"/>
          <ac:spMkLst>
            <pc:docMk/>
            <pc:sldMk cId="120902919" sldId="270"/>
            <ac:spMk id="11" creationId="{CB44330D-EA18-4254-AA95-EB49948539B8}"/>
          </ac:spMkLst>
        </pc:spChg>
        <pc:picChg chg="add mod">
          <ac:chgData name="Sarah Gothard" userId="0e53f415fda5f162" providerId="LiveId" clId="{AA0D4939-6315-4604-8358-6B605240DD89}" dt="2021-04-25T11:44:38.050" v="34" actId="26606"/>
          <ac:picMkLst>
            <pc:docMk/>
            <pc:sldMk cId="120902919" sldId="270"/>
            <ac:picMk id="3" creationId="{D4465C40-8A59-4998-A386-1727D7B9DD6E}"/>
          </ac:picMkLst>
        </pc:picChg>
      </pc:sldChg>
      <pc:sldChg chg="del">
        <pc:chgData name="Sarah Gothard" userId="0e53f415fda5f162" providerId="LiveId" clId="{AA0D4939-6315-4604-8358-6B605240DD89}" dt="2021-04-25T11:42:01.324" v="7" actId="47"/>
        <pc:sldMkLst>
          <pc:docMk/>
          <pc:sldMk cId="1836412175" sldId="270"/>
        </pc:sldMkLst>
      </pc:sldChg>
      <pc:sldChg chg="addSp delSp modSp add mod ord setBg delDesignElem">
        <pc:chgData name="Sarah Gothard" userId="0e53f415fda5f162" providerId="LiveId" clId="{AA0D4939-6315-4604-8358-6B605240DD89}" dt="2021-04-25T11:45:20.992" v="37" actId="27614"/>
        <pc:sldMkLst>
          <pc:docMk/>
          <pc:sldMk cId="2877665920" sldId="271"/>
        </pc:sldMkLst>
        <pc:spChg chg="ord">
          <ac:chgData name="Sarah Gothard" userId="0e53f415fda5f162" providerId="LiveId" clId="{AA0D4939-6315-4604-8358-6B605240DD89}" dt="2021-04-25T11:45:19.104" v="36" actId="26606"/>
          <ac:spMkLst>
            <pc:docMk/>
            <pc:sldMk cId="2877665920" sldId="271"/>
            <ac:spMk id="4" creationId="{734DF08B-C78F-4DB2-8B25-0250E898880A}"/>
          </ac:spMkLst>
        </pc:spChg>
        <pc:spChg chg="add">
          <ac:chgData name="Sarah Gothard" userId="0e53f415fda5f162" providerId="LiveId" clId="{AA0D4939-6315-4604-8358-6B605240DD89}" dt="2021-04-25T11:45:19.104" v="36" actId="26606"/>
          <ac:spMkLst>
            <pc:docMk/>
            <pc:sldMk cId="2877665920" sldId="271"/>
            <ac:spMk id="6" creationId="{32BC26D8-82FB-445E-AA49-62A77D7C1EE0}"/>
          </ac:spMkLst>
        </pc:spChg>
        <pc:spChg chg="add">
          <ac:chgData name="Sarah Gothard" userId="0e53f415fda5f162" providerId="LiveId" clId="{AA0D4939-6315-4604-8358-6B605240DD89}" dt="2021-04-25T11:45:19.104" v="36" actId="26606"/>
          <ac:spMkLst>
            <pc:docMk/>
            <pc:sldMk cId="2877665920" sldId="271"/>
            <ac:spMk id="7" creationId="{CB44330D-EA18-4254-AA95-EB49948539B8}"/>
          </ac:spMkLst>
        </pc:spChg>
        <pc:spChg chg="del">
          <ac:chgData name="Sarah Gothard" userId="0e53f415fda5f162" providerId="LiveId" clId="{AA0D4939-6315-4604-8358-6B605240DD89}" dt="2021-04-25T11:42:04.245" v="11"/>
          <ac:spMkLst>
            <pc:docMk/>
            <pc:sldMk cId="2877665920" sldId="271"/>
            <ac:spMk id="9" creationId="{32BC26D8-82FB-445E-AA49-62A77D7C1EE0}"/>
          </ac:spMkLst>
        </pc:spChg>
        <pc:spChg chg="del">
          <ac:chgData name="Sarah Gothard" userId="0e53f415fda5f162" providerId="LiveId" clId="{AA0D4939-6315-4604-8358-6B605240DD89}" dt="2021-04-25T11:42:04.245" v="11"/>
          <ac:spMkLst>
            <pc:docMk/>
            <pc:sldMk cId="2877665920" sldId="271"/>
            <ac:spMk id="11" creationId="{CB44330D-EA18-4254-AA95-EB49948539B8}"/>
          </ac:spMkLst>
        </pc:spChg>
        <pc:picChg chg="add mod">
          <ac:chgData name="Sarah Gothard" userId="0e53f415fda5f162" providerId="LiveId" clId="{AA0D4939-6315-4604-8358-6B605240DD89}" dt="2021-04-25T11:45:20.992" v="37" actId="27614"/>
          <ac:picMkLst>
            <pc:docMk/>
            <pc:sldMk cId="2877665920" sldId="271"/>
            <ac:picMk id="3" creationId="{9D5E19E6-FC57-4F58-99FD-C1DCDA9E6FDB}"/>
          </ac:picMkLst>
        </pc:picChg>
      </pc:sldChg>
      <pc:sldChg chg="delSp add del setBg delDesignElem">
        <pc:chgData name="Sarah Gothard" userId="0e53f415fda5f162" providerId="LiveId" clId="{AA0D4939-6315-4604-8358-6B605240DD89}" dt="2021-04-25T11:43:52.076" v="32" actId="47"/>
        <pc:sldMkLst>
          <pc:docMk/>
          <pc:sldMk cId="3536321138" sldId="272"/>
        </pc:sldMkLst>
        <pc:spChg chg="del">
          <ac:chgData name="Sarah Gothard" userId="0e53f415fda5f162" providerId="LiveId" clId="{AA0D4939-6315-4604-8358-6B605240DD89}" dt="2021-04-25T11:42:04.392" v="13"/>
          <ac:spMkLst>
            <pc:docMk/>
            <pc:sldMk cId="3536321138" sldId="272"/>
            <ac:spMk id="9" creationId="{32BC26D8-82FB-445E-AA49-62A77D7C1EE0}"/>
          </ac:spMkLst>
        </pc:spChg>
        <pc:spChg chg="del">
          <ac:chgData name="Sarah Gothard" userId="0e53f415fda5f162" providerId="LiveId" clId="{AA0D4939-6315-4604-8358-6B605240DD89}" dt="2021-04-25T11:42:04.392" v="13"/>
          <ac:spMkLst>
            <pc:docMk/>
            <pc:sldMk cId="3536321138" sldId="272"/>
            <ac:spMk id="11" creationId="{CB44330D-EA18-4254-AA95-EB49948539B8}"/>
          </ac:spMkLst>
        </pc:spChg>
      </pc:sldChg>
      <pc:sldChg chg="delSp add del setBg delDesignElem">
        <pc:chgData name="Sarah Gothard" userId="0e53f415fda5f162" providerId="LiveId" clId="{AA0D4939-6315-4604-8358-6B605240DD89}" dt="2021-04-25T11:43:52.076" v="32" actId="47"/>
        <pc:sldMkLst>
          <pc:docMk/>
          <pc:sldMk cId="614813975" sldId="273"/>
        </pc:sldMkLst>
        <pc:spChg chg="del">
          <ac:chgData name="Sarah Gothard" userId="0e53f415fda5f162" providerId="LiveId" clId="{AA0D4939-6315-4604-8358-6B605240DD89}" dt="2021-04-25T11:42:04.536" v="15"/>
          <ac:spMkLst>
            <pc:docMk/>
            <pc:sldMk cId="614813975" sldId="273"/>
            <ac:spMk id="9" creationId="{32BC26D8-82FB-445E-AA49-62A77D7C1EE0}"/>
          </ac:spMkLst>
        </pc:spChg>
        <pc:spChg chg="del">
          <ac:chgData name="Sarah Gothard" userId="0e53f415fda5f162" providerId="LiveId" clId="{AA0D4939-6315-4604-8358-6B605240DD89}" dt="2021-04-25T11:42:04.536" v="15"/>
          <ac:spMkLst>
            <pc:docMk/>
            <pc:sldMk cId="614813975" sldId="273"/>
            <ac:spMk id="11" creationId="{CB44330D-EA18-4254-AA95-EB49948539B8}"/>
          </ac:spMkLst>
        </pc:spChg>
      </pc:sldChg>
      <pc:sldChg chg="delSp add del setBg delDesignElem">
        <pc:chgData name="Sarah Gothard" userId="0e53f415fda5f162" providerId="LiveId" clId="{AA0D4939-6315-4604-8358-6B605240DD89}" dt="2021-04-25T11:43:52.076" v="32" actId="47"/>
        <pc:sldMkLst>
          <pc:docMk/>
          <pc:sldMk cId="1970795737" sldId="274"/>
        </pc:sldMkLst>
        <pc:spChg chg="del">
          <ac:chgData name="Sarah Gothard" userId="0e53f415fda5f162" providerId="LiveId" clId="{AA0D4939-6315-4604-8358-6B605240DD89}" dt="2021-04-25T11:42:04.667" v="17"/>
          <ac:spMkLst>
            <pc:docMk/>
            <pc:sldMk cId="1970795737" sldId="274"/>
            <ac:spMk id="9" creationId="{32BC26D8-82FB-445E-AA49-62A77D7C1EE0}"/>
          </ac:spMkLst>
        </pc:spChg>
        <pc:spChg chg="del">
          <ac:chgData name="Sarah Gothard" userId="0e53f415fda5f162" providerId="LiveId" clId="{AA0D4939-6315-4604-8358-6B605240DD89}" dt="2021-04-25T11:42:04.667" v="17"/>
          <ac:spMkLst>
            <pc:docMk/>
            <pc:sldMk cId="1970795737" sldId="274"/>
            <ac:spMk id="11" creationId="{CB44330D-EA18-4254-AA95-EB49948539B8}"/>
          </ac:spMkLst>
        </pc:spChg>
      </pc:sldChg>
      <pc:sldChg chg="delSp add del setBg delDesignElem">
        <pc:chgData name="Sarah Gothard" userId="0e53f415fda5f162" providerId="LiveId" clId="{AA0D4939-6315-4604-8358-6B605240DD89}" dt="2021-04-25T11:43:52.076" v="32" actId="47"/>
        <pc:sldMkLst>
          <pc:docMk/>
          <pc:sldMk cId="3954771809" sldId="275"/>
        </pc:sldMkLst>
        <pc:spChg chg="del">
          <ac:chgData name="Sarah Gothard" userId="0e53f415fda5f162" providerId="LiveId" clId="{AA0D4939-6315-4604-8358-6B605240DD89}" dt="2021-04-25T11:42:04.831" v="19"/>
          <ac:spMkLst>
            <pc:docMk/>
            <pc:sldMk cId="3954771809" sldId="275"/>
            <ac:spMk id="9" creationId="{32BC26D8-82FB-445E-AA49-62A77D7C1EE0}"/>
          </ac:spMkLst>
        </pc:spChg>
        <pc:spChg chg="del">
          <ac:chgData name="Sarah Gothard" userId="0e53f415fda5f162" providerId="LiveId" clId="{AA0D4939-6315-4604-8358-6B605240DD89}" dt="2021-04-25T11:42:04.831" v="19"/>
          <ac:spMkLst>
            <pc:docMk/>
            <pc:sldMk cId="3954771809" sldId="275"/>
            <ac:spMk id="11" creationId="{CB44330D-EA18-4254-AA95-EB49948539B8}"/>
          </ac:spMkLst>
        </pc:spChg>
      </pc:sldChg>
      <pc:sldChg chg="addSp delSp modSp add mod">
        <pc:chgData name="Sarah Gothard" userId="0e53f415fda5f162" providerId="LiveId" clId="{AA0D4939-6315-4604-8358-6B605240DD89}" dt="2021-04-25T11:46:08.486" v="46" actId="26606"/>
        <pc:sldMkLst>
          <pc:docMk/>
          <pc:sldMk cId="454438894" sldId="276"/>
        </pc:sldMkLst>
        <pc:spChg chg="ord">
          <ac:chgData name="Sarah Gothard" userId="0e53f415fda5f162" providerId="LiveId" clId="{AA0D4939-6315-4604-8358-6B605240DD89}" dt="2021-04-25T11:46:08.486" v="46" actId="26606"/>
          <ac:spMkLst>
            <pc:docMk/>
            <pc:sldMk cId="454438894" sldId="276"/>
            <ac:spMk id="4" creationId="{734DF08B-C78F-4DB2-8B25-0250E898880A}"/>
          </ac:spMkLst>
        </pc:spChg>
        <pc:spChg chg="del">
          <ac:chgData name="Sarah Gothard" userId="0e53f415fda5f162" providerId="LiveId" clId="{AA0D4939-6315-4604-8358-6B605240DD89}" dt="2021-04-25T11:46:08.486" v="46" actId="26606"/>
          <ac:spMkLst>
            <pc:docMk/>
            <pc:sldMk cId="454438894" sldId="276"/>
            <ac:spMk id="16" creationId="{32BC26D8-82FB-445E-AA49-62A77D7C1EE0}"/>
          </ac:spMkLst>
        </pc:spChg>
        <pc:spChg chg="del">
          <ac:chgData name="Sarah Gothard" userId="0e53f415fda5f162" providerId="LiveId" clId="{AA0D4939-6315-4604-8358-6B605240DD89}" dt="2021-04-25T11:46:08.486" v="46" actId="26606"/>
          <ac:spMkLst>
            <pc:docMk/>
            <pc:sldMk cId="454438894" sldId="276"/>
            <ac:spMk id="18" creationId="{CB44330D-EA18-4254-AA95-EB49948539B8}"/>
          </ac:spMkLst>
        </pc:spChg>
        <pc:spChg chg="add">
          <ac:chgData name="Sarah Gothard" userId="0e53f415fda5f162" providerId="LiveId" clId="{AA0D4939-6315-4604-8358-6B605240DD89}" dt="2021-04-25T11:46:08.486" v="46" actId="26606"/>
          <ac:spMkLst>
            <pc:docMk/>
            <pc:sldMk cId="454438894" sldId="276"/>
            <ac:spMk id="23" creationId="{32BC26D8-82FB-445E-AA49-62A77D7C1EE0}"/>
          </ac:spMkLst>
        </pc:spChg>
        <pc:spChg chg="add">
          <ac:chgData name="Sarah Gothard" userId="0e53f415fda5f162" providerId="LiveId" clId="{AA0D4939-6315-4604-8358-6B605240DD89}" dt="2021-04-25T11:46:08.486" v="46" actId="26606"/>
          <ac:spMkLst>
            <pc:docMk/>
            <pc:sldMk cId="454438894" sldId="276"/>
            <ac:spMk id="25" creationId="{CB44330D-EA18-4254-AA95-EB49948539B8}"/>
          </ac:spMkLst>
        </pc:spChg>
        <pc:picChg chg="add mod">
          <ac:chgData name="Sarah Gothard" userId="0e53f415fda5f162" providerId="LiveId" clId="{AA0D4939-6315-4604-8358-6B605240DD89}" dt="2021-04-25T11:46:08.486" v="46" actId="26606"/>
          <ac:picMkLst>
            <pc:docMk/>
            <pc:sldMk cId="454438894" sldId="276"/>
            <ac:picMk id="3" creationId="{C5C2858F-39E9-4B75-A020-868C73729290}"/>
          </ac:picMkLst>
        </pc:picChg>
        <pc:picChg chg="del">
          <ac:chgData name="Sarah Gothard" userId="0e53f415fda5f162" providerId="LiveId" clId="{AA0D4939-6315-4604-8358-6B605240DD89}" dt="2021-04-25T11:46:06.527" v="44" actId="478"/>
          <ac:picMkLst>
            <pc:docMk/>
            <pc:sldMk cId="454438894" sldId="276"/>
            <ac:picMk id="7" creationId="{4317F9D9-C7F0-46D5-8026-D3A3A7F9756B}"/>
          </ac:picMkLst>
        </pc:picChg>
      </pc:sldChg>
      <pc:sldChg chg="del">
        <pc:chgData name="Sarah Gothard" userId="0e53f415fda5f162" providerId="LiveId" clId="{AA0D4939-6315-4604-8358-6B605240DD89}" dt="2021-04-25T11:42:01.324" v="7" actId="47"/>
        <pc:sldMkLst>
          <pc:docMk/>
          <pc:sldMk cId="711761602" sldId="276"/>
        </pc:sldMkLst>
      </pc:sldChg>
      <pc:sldChg chg="addSp delSp modSp add mod">
        <pc:chgData name="Sarah Gothard" userId="0e53f415fda5f162" providerId="LiveId" clId="{AA0D4939-6315-4604-8358-6B605240DD89}" dt="2021-04-25T11:46:04.213" v="43" actId="26606"/>
        <pc:sldMkLst>
          <pc:docMk/>
          <pc:sldMk cId="3084259410" sldId="277"/>
        </pc:sldMkLst>
        <pc:spChg chg="ord">
          <ac:chgData name="Sarah Gothard" userId="0e53f415fda5f162" providerId="LiveId" clId="{AA0D4939-6315-4604-8358-6B605240DD89}" dt="2021-04-25T11:46:04.213" v="43" actId="26606"/>
          <ac:spMkLst>
            <pc:docMk/>
            <pc:sldMk cId="3084259410" sldId="277"/>
            <ac:spMk id="4" creationId="{734DF08B-C78F-4DB2-8B25-0250E898880A}"/>
          </ac:spMkLst>
        </pc:spChg>
        <pc:spChg chg="del">
          <ac:chgData name="Sarah Gothard" userId="0e53f415fda5f162" providerId="LiveId" clId="{AA0D4939-6315-4604-8358-6B605240DD89}" dt="2021-04-25T11:46:04.213" v="43" actId="26606"/>
          <ac:spMkLst>
            <pc:docMk/>
            <pc:sldMk cId="3084259410" sldId="277"/>
            <ac:spMk id="16" creationId="{32BC26D8-82FB-445E-AA49-62A77D7C1EE0}"/>
          </ac:spMkLst>
        </pc:spChg>
        <pc:spChg chg="del">
          <ac:chgData name="Sarah Gothard" userId="0e53f415fda5f162" providerId="LiveId" clId="{AA0D4939-6315-4604-8358-6B605240DD89}" dt="2021-04-25T11:46:04.213" v="43" actId="26606"/>
          <ac:spMkLst>
            <pc:docMk/>
            <pc:sldMk cId="3084259410" sldId="277"/>
            <ac:spMk id="18" creationId="{CB44330D-EA18-4254-AA95-EB49948539B8}"/>
          </ac:spMkLst>
        </pc:spChg>
        <pc:spChg chg="add">
          <ac:chgData name="Sarah Gothard" userId="0e53f415fda5f162" providerId="LiveId" clId="{AA0D4939-6315-4604-8358-6B605240DD89}" dt="2021-04-25T11:46:04.213" v="43" actId="26606"/>
          <ac:spMkLst>
            <pc:docMk/>
            <pc:sldMk cId="3084259410" sldId="277"/>
            <ac:spMk id="23" creationId="{32BC26D8-82FB-445E-AA49-62A77D7C1EE0}"/>
          </ac:spMkLst>
        </pc:spChg>
        <pc:spChg chg="add">
          <ac:chgData name="Sarah Gothard" userId="0e53f415fda5f162" providerId="LiveId" clId="{AA0D4939-6315-4604-8358-6B605240DD89}" dt="2021-04-25T11:46:04.213" v="43" actId="26606"/>
          <ac:spMkLst>
            <pc:docMk/>
            <pc:sldMk cId="3084259410" sldId="277"/>
            <ac:spMk id="25" creationId="{CB44330D-EA18-4254-AA95-EB49948539B8}"/>
          </ac:spMkLst>
        </pc:spChg>
        <pc:picChg chg="add mod">
          <ac:chgData name="Sarah Gothard" userId="0e53f415fda5f162" providerId="LiveId" clId="{AA0D4939-6315-4604-8358-6B605240DD89}" dt="2021-04-25T11:46:04.213" v="43" actId="26606"/>
          <ac:picMkLst>
            <pc:docMk/>
            <pc:sldMk cId="3084259410" sldId="277"/>
            <ac:picMk id="3" creationId="{C94611F8-6E32-40A1-AAA3-D9FF618C8993}"/>
          </ac:picMkLst>
        </pc:picChg>
        <pc:picChg chg="del">
          <ac:chgData name="Sarah Gothard" userId="0e53f415fda5f162" providerId="LiveId" clId="{AA0D4939-6315-4604-8358-6B605240DD89}" dt="2021-04-25T11:46:02.641" v="41" actId="478"/>
          <ac:picMkLst>
            <pc:docMk/>
            <pc:sldMk cId="3084259410" sldId="277"/>
            <ac:picMk id="7" creationId="{4317F9D9-C7F0-46D5-8026-D3A3A7F9756B}"/>
          </ac:picMkLst>
        </pc:picChg>
      </pc:sldChg>
      <pc:sldChg chg="del">
        <pc:chgData name="Sarah Gothard" userId="0e53f415fda5f162" providerId="LiveId" clId="{AA0D4939-6315-4604-8358-6B605240DD89}" dt="2021-04-25T11:42:01.324" v="7" actId="47"/>
        <pc:sldMkLst>
          <pc:docMk/>
          <pc:sldMk cId="4026808342" sldId="277"/>
        </pc:sldMkLst>
      </pc:sldChg>
      <pc:sldChg chg="del">
        <pc:chgData name="Sarah Gothard" userId="0e53f415fda5f162" providerId="LiveId" clId="{AA0D4939-6315-4604-8358-6B605240DD89}" dt="2021-04-25T11:42:01.324" v="7" actId="47"/>
        <pc:sldMkLst>
          <pc:docMk/>
          <pc:sldMk cId="1573547539" sldId="278"/>
        </pc:sldMkLst>
      </pc:sldChg>
      <pc:sldChg chg="del">
        <pc:chgData name="Sarah Gothard" userId="0e53f415fda5f162" providerId="LiveId" clId="{AA0D4939-6315-4604-8358-6B605240DD89}" dt="2021-04-25T11:42:01.324" v="7" actId="47"/>
        <pc:sldMkLst>
          <pc:docMk/>
          <pc:sldMk cId="1505980432" sldId="280"/>
        </pc:sldMkLst>
      </pc:sldChg>
      <pc:sldChg chg="del">
        <pc:chgData name="Sarah Gothard" userId="0e53f415fda5f162" providerId="LiveId" clId="{AA0D4939-6315-4604-8358-6B605240DD89}" dt="2021-04-25T11:42:01.324" v="7" actId="47"/>
        <pc:sldMkLst>
          <pc:docMk/>
          <pc:sldMk cId="3400850179" sldId="281"/>
        </pc:sldMkLst>
      </pc:sldChg>
      <pc:sldChg chg="del">
        <pc:chgData name="Sarah Gothard" userId="0e53f415fda5f162" providerId="LiveId" clId="{AA0D4939-6315-4604-8358-6B605240DD89}" dt="2021-04-25T11:42:01.324" v="7" actId="47"/>
        <pc:sldMkLst>
          <pc:docMk/>
          <pc:sldMk cId="2145528432" sldId="282"/>
        </pc:sldMkLst>
      </pc:sldChg>
      <pc:sldChg chg="del">
        <pc:chgData name="Sarah Gothard" userId="0e53f415fda5f162" providerId="LiveId" clId="{AA0D4939-6315-4604-8358-6B605240DD89}" dt="2021-04-25T11:42:01.324" v="7" actId="47"/>
        <pc:sldMkLst>
          <pc:docMk/>
          <pc:sldMk cId="1222742652" sldId="283"/>
        </pc:sldMkLst>
      </pc:sldChg>
      <pc:sldChg chg="del">
        <pc:chgData name="Sarah Gothard" userId="0e53f415fda5f162" providerId="LiveId" clId="{AA0D4939-6315-4604-8358-6B605240DD89}" dt="2021-04-25T11:42:01.324" v="7" actId="47"/>
        <pc:sldMkLst>
          <pc:docMk/>
          <pc:sldMk cId="1172175308" sldId="284"/>
        </pc:sldMkLst>
      </pc:sldChg>
      <pc:sldChg chg="del">
        <pc:chgData name="Sarah Gothard" userId="0e53f415fda5f162" providerId="LiveId" clId="{AA0D4939-6315-4604-8358-6B605240DD89}" dt="2021-04-25T11:42:01.324" v="7" actId="47"/>
        <pc:sldMkLst>
          <pc:docMk/>
          <pc:sldMk cId="3403572407" sldId="28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91178-905E-4181-A080-73FBE2A7F10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C0C31-3BFD-43A2-B8EE-356E8F332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655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649B93-516E-447E-9C4C-C287614C639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908AF-65BE-457F-9D87-289A548E6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320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908AF-65BE-457F-9D87-289A548E61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18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4A5E8-EBEC-488E-AE66-5DA21A38EE26}" type="datetime1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60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43AE-BA47-4254-AC12-551DD83CE10D}" type="datetime1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65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CAEB-D68E-468F-8E56-B4B66E1C0A61}" type="datetime1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05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C4FE-EB64-46BB-9205-B1EE9EE8BFC9}" type="datetime1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425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74EE6-CF30-4CA8-B154-B496D8D79A09}" type="datetime1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239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C175-E6CD-4916-8689-413DF59FA2B7}" type="datetime1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215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2422B-9403-45EA-B93B-F8104079F340}" type="datetime1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306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7844-C336-4BB0-BDE0-54C7634A075B}" type="datetime1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3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49165-212D-48C1-9776-729E0A8C0D58}" type="datetime1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037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FCC0-5F4E-427F-9127-B94CD82A0C38}" type="datetime1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373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3A5CF-AFEC-4509-B771-31481ADC1172}" type="datetime1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689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1B597-F26C-4EAF-A163-38755C5479C0}" type="datetime1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3999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68D91-5085-43EA-8734-9AB23AC095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72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277B3-F2AB-47E8-A410-E4DFF7CB2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Public Domain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211387-9450-4DC0-E2B4-3656DEB5E209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2721769"/>
            <a:ext cx="10287000" cy="141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167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61BC7E4-3C82-7F5E-3B72-642E93D7262A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150BF43-1442-238E-8AF1-D3DA5553C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719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E28AAAE-D10E-F645-643C-1A010703B600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588052C-36F0-FA0B-5ACF-A1C70BFF6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857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597382-68A7-7EE6-82A5-ACD45285B18E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C7AE7F1-C46E-2ACD-2636-6C68193C5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625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F9D4D76-A1DC-8D37-9633-BBEC54FA7BA0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9CE6A3D-2768-B8B0-33B8-A56EDB599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972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82E431A-5553-B831-E693-1B30C43121AB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7187603-E252-9265-BD37-27120F75D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954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20E6D4B-BE50-7932-FD38-AF7789A34D33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E40E9F8-E6EC-03B5-37B1-141A56DA3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976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57</Words>
  <Application>Microsoft Office PowerPoint</Application>
  <PresentationFormat>Widescreen</PresentationFormat>
  <Paragraphs>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Gothard</dc:creator>
  <cp:lastModifiedBy>Gothard, Sarah</cp:lastModifiedBy>
  <cp:revision>9</cp:revision>
  <dcterms:created xsi:type="dcterms:W3CDTF">2019-10-03T18:26:20Z</dcterms:created>
  <dcterms:modified xsi:type="dcterms:W3CDTF">2026-09-26T19:20:44Z</dcterms:modified>
</cp:coreProperties>
</file>