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257" r:id="rId6"/>
    <p:sldId id="341" r:id="rId7"/>
    <p:sldId id="342" r:id="rId8"/>
    <p:sldId id="344" r:id="rId9"/>
    <p:sldId id="343" r:id="rId10"/>
    <p:sldId id="34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67216-85CE-4863-9738-707F2CC52A09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EA751-67DD-4255-943A-6131AEF6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5AFC1-9C97-B442-D8B1-D2B739507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9AE01-26CE-A161-4815-B86E92CB0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C9920-A6BD-BA8F-EC84-01FBBE5C4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24DC4-CE08-B24B-726D-568221B6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13A4-71DC-207A-C2C9-E83ECD67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5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B211-9C40-79FE-E3D6-4015480E9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5967E-86B1-90BF-1BA9-C39A051D0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013FD-E253-9F89-3F54-6BC24D93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7AE6D-33B8-65E0-E007-1D57FD80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D962A-66CF-E337-2AFB-27E6DC6BA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2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131183-03FA-D5D9-836F-4E6D66DD54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3AE0B-1F49-A06B-0DB6-D76BF3373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94A2D-90C2-5B32-46E2-5F6E3CA7D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BC5F2-D823-AC15-6F92-3E5249B91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86092-8434-90C2-6677-C8124CFA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89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3316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36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059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08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60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20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24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6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52B45-D6C5-5D0D-D6AD-17A48D209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4CAB2-0CDB-BA08-902D-73B74F8DD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31D39-126B-6EAF-B630-C10E46E3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CA5A9-A9BE-A88B-3E9E-271256472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02EE5-C265-3C57-910F-ABDF9041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50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06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55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15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8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0C92A-A1A9-A5FC-92D7-EB2CBE83F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086A1-99A1-9F48-9D4C-E93CE55B3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A1141-C8D5-1A7E-F7E3-97453EBF1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C0618-F3BD-AD5A-1EF5-0E5E781C4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B9967-A3F9-77DB-AC55-0D869D78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3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BD24-3E83-B86B-BF0C-E6234C46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09254-65D4-2B19-0AF0-C5EB6237F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D719F-CC27-C1C5-942F-F841BF5F4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F46E7-1724-DB0F-A79B-64B79418C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F5AF57-4C4A-05AD-771C-665845253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D6FE3-1547-0C82-289C-0CF8B7CD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7A826-498C-5048-AAB2-707DE3746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18CAE-7208-7DA2-0030-F42741CA2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C5B75-00E3-A5B6-AFDC-B3D55D449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EECAE-CF22-28E5-BDA8-215CD0346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CAA510-62A9-91D4-9EDB-A46D246A9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08C6B4-B078-B49D-5193-6DB7DF178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B00E92-ADF0-341C-5B3F-8BD4320DA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E4EC10-6322-5D07-8DA5-BE2CAB4C4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7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DF80-1146-BDC3-E8DE-79F5DBD4F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DC6412-F186-D16C-EC1E-B7C75BC4D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5BCFC9-616E-B71F-89D7-2356E61B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F5F245-F052-9006-F0D9-DDD12FEB4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0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48772C-B3FF-204C-3C6F-0802B2CE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7622C-7944-7C7D-50BE-FCBB90E6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10E0D-F5F4-8628-64E4-4A9A4487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4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607D-7459-578D-CF1A-47D75577D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AA694-B8CC-FC42-4062-411B15CCB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B827D-5F12-C3E6-AD81-370803993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590FB-4B27-6A3C-9D17-045239105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C755B-1166-EE3C-988F-BDD728D71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5CB-B937-8846-D0EF-F7CBF4693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4F0DD-AC12-C78F-C0E4-60857DC8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E05CE5-5732-A845-8C61-173245727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B5BDE-8341-E9D5-7A98-45E656FA4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4656E-F31E-4D5B-3090-CB64A0206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5181F-6B3D-217A-7CE3-18EB18152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1DF60-86B9-EB30-486E-16E1425B5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9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B3E28-D61A-A20C-6105-2FFBC99CC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9C9A6-EF92-3C74-6D59-57E8BC6E0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3FB29-0A06-1174-9B92-7E01E60BD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D79CE-0BD5-4D84-9035-55FFB0492EFE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C0C6C-9F3B-62C6-B447-54B30D5E3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C1944-BA1A-196A-7BA8-D87BA81FD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53522-6831-48C0-AA0B-A9460A5A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9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9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E297D1-1C5A-9A6A-F0AB-E74ED1B65AE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03352"/>
            <a:ext cx="10287000" cy="205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05B2165-6487-FD4B-5885-460AD144919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43934C5-CD9B-9FE2-8151-7FF8E210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614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3DD62B5-D8CD-B83B-A2FB-FD20D1D2C5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08B03F32-0BB1-DEEE-F606-DF1E1A34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7951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26DACD9-8EBC-E6AC-07E6-D73776866EB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7ACD49B-810F-A65E-93C6-D07C54781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998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D0F58EB-4AEA-DAE0-A6B0-B87B53B94E9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84020AC-B9F8-B769-1952-09156C2BE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11268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1225F46-0CF6-4A40-707A-10D4EFBF9F9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EC77934-0628-009E-7649-DD1157495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1310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8FD4F8-EC95-13BB-1EBE-5C42896D956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03252BA-2F34-63D0-E691-6159E887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13773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315E87A-B75F-404D-079E-B57E59536F1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FF7E431-017D-D52D-2E21-564438D85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174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0564551-E13C-88B5-2618-520AD51A833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D863359-0153-81F0-34E9-3A572B25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49459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2026-07-03T16:08:52Z</dcterms:created>
  <dcterms:modified xsi:type="dcterms:W3CDTF">2026-07-03T16:25:28Z</dcterms:modified>
</cp:coreProperties>
</file>