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2"/>
  </p:notesMasterIdLst>
  <p:handoutMasterIdLst>
    <p:handoutMasterId r:id="rId13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  <p:sldId id="345" r:id="rId10"/>
    <p:sldId id="34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  <p14:sldId id="345"/>
            <p14:sldId id="34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101" d="100"/>
          <a:sy n="101" d="100"/>
        </p:scale>
        <p:origin x="13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B67EADE-655D-3AF6-79AF-F7C4073FB9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500" y="2539181"/>
            <a:ext cx="10287000" cy="177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300ECF5-1491-7A16-1AB6-FF884C3428E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6804ED-6F78-DFF2-CE0B-ED512B6B8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19BA8EA-EFFF-5E8B-01BE-B3AE2FDC3F7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FF1ED5-ECA6-BC67-678D-150174814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07629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8FDC2F-6FD3-BB9A-7020-CFF3C1F8F7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418FF31-5CF9-1EDD-96F8-997FCA2C4C9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BB11B0-396E-AC95-C3AE-B32E6F8F1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21380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4B080B-AF80-938E-E8DC-DDA024DDC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AE1578A-3703-95E4-0F12-FC951E06392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E2AE2B-D299-F9BC-64E8-3ACFE583A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84977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E92122-B0CF-FA89-EE6F-5FD83B211F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B5A5AE6-0C4A-DF2E-8690-6AFE8E9548B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35B36C-1733-E271-38A1-492651011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52927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3B1E7-B5A0-60D1-2691-5ADDBB603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CDB08CB-CD21-178D-CD8A-8B5A9548BAD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C26C2D-BD8F-AE27-FC9A-D500E35E0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88678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40DE3E-B549-4E3C-82D4-18683AF28B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C56D95D-7065-D95B-97FF-DDF8C659B66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1E7C25-DD70-4DA1-A94F-067A5B504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32545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F82769-E6EF-8A47-0275-BC95338C7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2B0B70C-BE43-D033-3FA9-CD6399A65D2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C92171-55E5-6888-DB60-A41F14724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04679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2025-11-28T11:57:31Z</dcterms:modified>
</cp:coreProperties>
</file>