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339" r:id="rId3"/>
    <p:sldId id="257" r:id="rId4"/>
    <p:sldId id="258" r:id="rId5"/>
    <p:sldId id="260" r:id="rId6"/>
    <p:sldId id="259" r:id="rId7"/>
    <p:sldId id="262" r:id="rId8"/>
    <p:sldId id="261" r:id="rId9"/>
    <p:sldId id="264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19E2A-1DD4-4DBA-8F3B-BAD37ABE7C50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B7934E-0070-4438-AEAB-6E8F92FC6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041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2116F-FFC6-6F37-510C-6229DCDF09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50EE5A-73F5-4538-D319-6EDF428DFB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061D20-D718-D7A5-3A4C-7EC932535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0BFE-DAD2-4A57-990A-25D3D27FF821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212AF1-C9D9-F42D-DEAC-8612BE841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5DDF3-743E-DB26-7CA2-DC74B892A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0444-B11D-4A12-AFE4-2729EE1CC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832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187D9-CBB2-7941-FA0D-986906EA2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D05411-2F6A-BEA1-3D09-EA5A719409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F68E5-352F-A0F9-52A6-608DA603D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0BFE-DAD2-4A57-990A-25D3D27FF821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0E811-D274-EEC7-AE85-380508865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8C524C-8CF4-0A3A-1A9C-2EE56B17F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0444-B11D-4A12-AFE4-2729EE1CC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57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632124-F044-9091-9C17-BA855791E4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51DED6-024B-8E6D-5FEC-590C9A747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8DE068-7852-B8D0-0458-8265BF077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0BFE-DAD2-4A57-990A-25D3D27FF821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EAA9FE-90F0-CD29-FF08-89F649CA9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B24646-721B-7992-D1AB-65239F594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0444-B11D-4A12-AFE4-2729EE1CC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638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05210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6/5/2026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527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1811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3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03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6293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685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865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BFD39-752B-5462-6F0E-30812A8A5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EDEF2-DE2B-7216-73FA-2856A3807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B5DF8-1F88-D71B-4D09-8E85F7825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0BFE-DAD2-4A57-990A-25D3D27FF821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F2931-E377-A743-137B-2096597DF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4C583-000D-A1D4-9691-8835B9432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0444-B11D-4A12-AFE4-2729EE1CC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330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3882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4412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7801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178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F0F89-76E6-94B0-6950-D8C546B05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3200C6-93C9-A966-F8BB-7E68FA78D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8C901-8E51-56A1-546D-2EA80F9EC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0BFE-DAD2-4A57-990A-25D3D27FF821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F308E-A90E-2DFF-FFD3-52D7A7C7D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E9CF7-5B73-14BF-A90A-24FE86FFF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0444-B11D-4A12-AFE4-2729EE1CC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290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A840F-7C20-945D-54EA-47393148F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12D24-A745-1BE5-E765-E62344F375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7A553E-BD18-E5FC-73EB-D4214CD5B8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E116F9-9EFE-C1B2-0B1D-A7ECAF5F0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0BFE-DAD2-4A57-990A-25D3D27FF821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EC4A82-346C-4E49-7EDB-BCC4B005F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3A7FBA-8EB8-C3DE-2654-A32E8DE54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0444-B11D-4A12-AFE4-2729EE1CC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47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9F14E-F95C-66D5-AE77-E05B8628A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0D2AEB-EA89-40DC-FCDF-45074A04D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4546AE-B9B0-2F12-D149-D6558A9BD5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6F52B1-DFBE-3AAB-512D-50A3D7F556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DF028F-FF09-72C7-DD38-2E14FF5770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B8A6AA-AD53-1C47-2087-27C0CD4F1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0BFE-DAD2-4A57-990A-25D3D27FF821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300722-F057-6FB8-D4AC-A442D47AD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B8A868-3FE2-82E6-82F8-2A504DFBD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0444-B11D-4A12-AFE4-2729EE1CC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776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A3600-8548-F179-D670-9AB29F091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9522F9-031D-EF06-CE82-8B8615491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0BFE-DAD2-4A57-990A-25D3D27FF821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E603B9-2D42-F3F3-31FD-73C98E0E6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D83838-0381-9DED-5972-B024477D0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0444-B11D-4A12-AFE4-2729EE1CC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34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47BC8D-E15C-6E4E-7F4B-DD7EB518B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0BFE-DAD2-4A57-990A-25D3D27FF821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CFF817-04E2-6427-FD47-EBC9B4994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55DBA4-AD5F-6769-A870-68809FB63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0444-B11D-4A12-AFE4-2729EE1CC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558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180C8-B734-DD7F-59DF-AA44AA4F8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8C72D-46F3-961E-BF92-A516C6E58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7490AB-48AC-BE0A-FE20-442EF86FAE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6F94F-8C33-B4B9-FAAA-410ACC1BB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0BFE-DAD2-4A57-990A-25D3D27FF821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FE0105-E079-AB4E-6DE8-CD0E3CEC4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F0D7E3-A5D4-D230-3D2E-039EB7694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0444-B11D-4A12-AFE4-2729EE1CC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100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9EDD8-00E0-E15B-B865-A9EF18ABB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4C8A56-0A3D-0D0C-1200-AB29B7665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127149-71DA-D604-92CA-5CDA70CD5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09D3BE-851D-AE7D-9B56-9487CCC4D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0BFE-DAD2-4A57-990A-25D3D27FF821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D3B928-450E-0B7D-E882-6B9DA776B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4B0CDB-9C27-0961-DEF7-F6DFB9FDB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0444-B11D-4A12-AFE4-2729EE1CC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982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7FB2C4-F24E-737A-156A-7AE0399CD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ACCEF-DC91-7C7F-B93B-9BA6F7713F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732591-0336-F287-6D5B-A351CB2F58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480BFE-DAD2-4A57-990A-25D3D27FF821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B14609-3375-824D-9EA5-FADB679E92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F34A8-51A9-86D2-3485-E00FAEBAEC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CA0444-B11D-4A12-AFE4-2729EE1CC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33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153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3DF587-C04F-B907-F938-7975988DAFF7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478536"/>
            <a:ext cx="10287000" cy="1900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DC5DAA1-3053-6E05-8164-CD85B8ABEB3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9F5096-476D-A155-737B-AA25D337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14483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9A9F43D-2717-B8EF-7435-1F0D8455C22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37EF0C-493E-E5B2-E125-8DADFB375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88576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7245CAD-79CE-70FF-239A-74975EE5796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FBFD102-D299-A1D4-868D-FB828ECDE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69931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71D1B86-B394-A11F-C759-71426E1EDA8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AD14BF-CE42-A727-A62D-A0A8D6DC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51869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64A60C3-5269-B38F-CE32-32AD874E67E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ECF647-BBC2-F18B-2237-402837679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30193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C66FF13-C35C-0B97-28B3-6EF7886716A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57386B-3DA0-8974-6DD2-D03208979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30153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3BBDBE5-6D8D-3162-BFCA-90E64974E1C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AEFB10-DF00-B89C-6568-59BAAE215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59266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23745B3-63DC-2536-9A8F-5276FA4D5ED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21AD7F-9BC2-4678-EAF0-CDD285965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62209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2026-06-05T20:20:16Z</dcterms:created>
  <dcterms:modified xsi:type="dcterms:W3CDTF">2026-06-05T20:39:45Z</dcterms:modified>
</cp:coreProperties>
</file>