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101" d="100"/>
          <a:sy n="101" d="100"/>
        </p:scale>
        <p:origin x="1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67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F5C6C-52A3-E1C7-2B35-B93186996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EE6E4E-06E4-D42D-41CE-B933BF662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55F25-ABEE-1980-3424-F4570322D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106AA-E383-ED20-870D-CBE871760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7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3D623-247B-E1A4-57CA-62378E39D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81B63-0891-7BC5-8D34-6C13FDD0C4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7018-2F76-AEEA-BBBD-EF5223289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9754D-133F-A7AC-10D8-CE6F010C0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6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FFBC4-FFD3-934C-E0BF-731B2690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1F4E7-D95E-E536-DBDE-B665E4E57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3F239-A1E7-DB96-E131-3E392E354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DC09B-F9D3-A221-DCEE-3756A6CB5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63BDC-68CD-B740-4026-7301F9D9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F752F7-4280-078D-C035-FD099D1FB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3E0A4-DF16-A114-5C5C-621E3D953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1A841-5B53-4C48-0836-04F49E92F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9DBAD-53C6-065D-76A3-53BC4E44F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E3FB1-AE40-9384-726D-E941615D0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A2A681-5965-92EF-39C6-82C30363B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D84F5-DE76-BC64-2448-1B29611F7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24921-0AC2-E2A2-82AA-F462FE8D1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87BFD-0ADE-7A7D-11FF-5156BAF14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3A7EF7-CD19-63C4-024B-EB2AEB7D5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DF19-0732-351E-A474-FF5C1E7CE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0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234A-E435-3C0F-CA1E-6D6B0563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99CE3-C0CA-2A36-C716-C92EEA601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177D3-505C-2B0C-3EC9-C249A80F0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79235-8F5F-3F97-7993-DF58352A0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234A-E435-3C0F-CA1E-6D6B0563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99CE3-C0CA-2A36-C716-C92EEA601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D177D3-505C-2B0C-3EC9-C249A80F0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79235-8F5F-3F97-7993-DF58352A0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7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7515-47F3-41DB-A42F-A9039912CD61}" type="datetime1">
              <a:rPr lang="en-US" smtClean="0"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1232-198D-487C-8BCE-B9FBD0C6CA76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1B5E-1553-49F8-8919-A77AD28563C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F99B-7AC9-4610-BD04-7535C152A915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1223-872F-4B29-8C14-A26EB20E3DBB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43D2-B831-46FA-B565-DE0A82EF9568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86C13-4924-499D-8BBE-68A41A46FEC4}" type="datetime1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D60A-1CE1-4B1F-BAE5-5965B4FD48F8}" type="datetime1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625D-4FF3-4842-89AA-6FDE9DA5AFD0}" type="datetime1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0A10-98D0-4D56-893A-77BF97704E5C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3827-9845-4EC6-AA27-C0A344C99379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D2B6-4408-41DC-850D-A7DDFD432EEE}" type="datetime1">
              <a:rPr lang="en-US" smtClean="0"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21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8EA06-6013-A5C1-6E32-FE5C02678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93019"/>
            <a:ext cx="10905066" cy="207196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9533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9B27F-C005-B165-5A8F-1B0B1ABBC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2F43B-543D-3A59-23A4-D9BACB66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CCDC9-2A80-825D-2F25-BF06F5E12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85"/>
            <a:ext cx="12192000" cy="67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4C4C0-4E3F-2D34-E98C-B1894CE5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546DD-A5DB-743F-4426-E2B84C97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AC1F5-71D6-A62A-D32D-A0CF18D8E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85"/>
            <a:ext cx="12192000" cy="67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1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FFD81-05FD-7BBD-D5C1-343416FE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93126-ED96-BFA1-E0FC-5A74391C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FC19C-D688-E167-AB40-861D97A0B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23"/>
            <a:ext cx="12192000" cy="67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5C127-5D04-562E-E46B-9F2690B2C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A072E5-6A31-90BD-3EEF-2DBA2B1C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77DE4-D0D6-50C3-E0D1-14134BA1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718"/>
            <a:ext cx="12192000" cy="66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60798-F643-F139-419F-41EFEE7DD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BB6C8-2B78-A1D0-1A0B-F82E8735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561DC-BDC4-01BA-A7DE-64FA7138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648"/>
            <a:ext cx="12192000" cy="63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BB3E9-D147-3EAA-73A0-12044CDF6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20135-9761-CFA0-74AD-A4D83672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92558-4AAD-8777-C3D4-6229F8C82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54"/>
            <a:ext cx="12192000" cy="67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8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A287B-2BE8-EE15-47D6-B0BDFFF4A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B113-BE8E-1A13-711B-15729A86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33C19-6130-00B6-4ECD-86A74CAF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46"/>
            <a:ext cx="12192000" cy="66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4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A287B-2BE8-EE15-47D6-B0BDFFF4A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B113-BE8E-1A13-711B-15729A86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C3529-6059-D4CB-52EF-696DBCB0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70"/>
            <a:ext cx="12192000" cy="65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82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69</Words>
  <Application>Microsoft Office PowerPoint</Application>
  <PresentationFormat>Widescreen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10</cp:revision>
  <dcterms:created xsi:type="dcterms:W3CDTF">2019-10-21T12:59:19Z</dcterms:created>
  <dcterms:modified xsi:type="dcterms:W3CDTF">2025-06-21T12:57:17Z</dcterms:modified>
</cp:coreProperties>
</file>