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61" r:id="rId3"/>
    <p:sldId id="262" r:id="rId4"/>
    <p:sldId id="263" r:id="rId5"/>
    <p:sldId id="264" r:id="rId6"/>
    <p:sldId id="269" r:id="rId7"/>
    <p:sldId id="270" r:id="rId8"/>
    <p:sldId id="265" r:id="rId9"/>
    <p:sldId id="266" r:id="rId10"/>
    <p:sldId id="271" r:id="rId11"/>
    <p:sldId id="272" r:id="rId12"/>
    <p:sldId id="267"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362" autoAdjust="0"/>
    <p:restoredTop sz="94660"/>
  </p:normalViewPr>
  <p:slideViewPr>
    <p:cSldViewPr snapToGrid="0">
      <p:cViewPr varScale="1">
        <p:scale>
          <a:sx n="70" d="100"/>
          <a:sy n="70" d="100"/>
        </p:scale>
        <p:origin x="560"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0A7F7E-3E35-4584-8ACC-07E016FD1C66}" type="datetimeFigureOut">
              <a:rPr lang="en-US" smtClean="0"/>
              <a:t>10/28/2023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384B2A-4DB2-4667-8E88-08E1FD032096}" type="slidenum">
              <a:rPr lang="en-US" smtClean="0"/>
              <a:t>‹#›</a:t>
            </a:fld>
            <a:endParaRPr lang="en-US" dirty="0"/>
          </a:p>
        </p:txBody>
      </p:sp>
    </p:spTree>
    <p:extLst>
      <p:ext uri="{BB962C8B-B14F-4D97-AF65-F5344CB8AC3E}">
        <p14:creationId xmlns:p14="http://schemas.microsoft.com/office/powerpoint/2010/main" val="27057245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a:p>
            <a:endParaRPr lang="en-US" dirty="0"/>
          </a:p>
        </p:txBody>
      </p:sp>
      <p:sp>
        <p:nvSpPr>
          <p:cNvPr id="4" name="Slide Number Placeholder 3"/>
          <p:cNvSpPr>
            <a:spLocks noGrp="1"/>
          </p:cNvSpPr>
          <p:nvPr>
            <p:ph type="sldNum" sz="quarter" idx="5"/>
          </p:nvPr>
        </p:nvSpPr>
        <p:spPr/>
        <p:txBody>
          <a:bodyPr/>
          <a:lstStyle/>
          <a:p>
            <a:fld id="{B6384B2A-4DB2-4667-8E88-08E1FD032096}" type="slidenum">
              <a:rPr lang="en-US" smtClean="0"/>
              <a:t>1</a:t>
            </a:fld>
            <a:endParaRPr lang="en-US" dirty="0"/>
          </a:p>
        </p:txBody>
      </p:sp>
    </p:spTree>
    <p:extLst>
      <p:ext uri="{BB962C8B-B14F-4D97-AF65-F5344CB8AC3E}">
        <p14:creationId xmlns:p14="http://schemas.microsoft.com/office/powerpoint/2010/main" val="12020088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E6D62-C8B2-459E-B92C-3154CE37238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FE92798-2E4D-4E96-8E1A-8116DAA1AE9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148802C-8456-4047-A191-008CC47428C9}"/>
              </a:ext>
            </a:extLst>
          </p:cNvPr>
          <p:cNvSpPr>
            <a:spLocks noGrp="1"/>
          </p:cNvSpPr>
          <p:nvPr>
            <p:ph type="dt" sz="half" idx="10"/>
          </p:nvPr>
        </p:nvSpPr>
        <p:spPr/>
        <p:txBody>
          <a:bodyPr/>
          <a:lstStyle/>
          <a:p>
            <a:fld id="{98344DDC-0953-4961-9E26-D024ECD5517C}" type="datetime1">
              <a:rPr lang="en-US" smtClean="0"/>
              <a:t>10/28/2023</a:t>
            </a:fld>
            <a:endParaRPr lang="en-US" dirty="0"/>
          </a:p>
        </p:txBody>
      </p:sp>
      <p:sp>
        <p:nvSpPr>
          <p:cNvPr id="5" name="Footer Placeholder 4">
            <a:extLst>
              <a:ext uri="{FF2B5EF4-FFF2-40B4-BE49-F238E27FC236}">
                <a16:creationId xmlns:a16="http://schemas.microsoft.com/office/drawing/2014/main" id="{6FDACAE3-C0D2-47B3-AF5B-2AEC76CEAB59}"/>
              </a:ext>
            </a:extLst>
          </p:cNvPr>
          <p:cNvSpPr>
            <a:spLocks noGrp="1"/>
          </p:cNvSpPr>
          <p:nvPr>
            <p:ph type="ftr" sz="quarter" idx="11"/>
          </p:nvPr>
        </p:nvSpPr>
        <p:spPr/>
        <p:txBody>
          <a:bodyPr/>
          <a:lstStyle/>
          <a:p>
            <a:r>
              <a:rPr lang="en-US"/>
              <a:t>Public Domain</a:t>
            </a:r>
            <a:endParaRPr lang="en-US" dirty="0"/>
          </a:p>
        </p:txBody>
      </p:sp>
      <p:sp>
        <p:nvSpPr>
          <p:cNvPr id="6" name="Slide Number Placeholder 5">
            <a:extLst>
              <a:ext uri="{FF2B5EF4-FFF2-40B4-BE49-F238E27FC236}">
                <a16:creationId xmlns:a16="http://schemas.microsoft.com/office/drawing/2014/main" id="{B586BCB8-3ECF-4383-A6D0-F3E8E6A4700D}"/>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8446503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CFBE4D-4783-473A-85F3-7496C3C5F8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8549638-F527-4DC8-8822-8E0796ECC3C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05C6C3-0914-4A1D-959A-57F8E3BF7C83}"/>
              </a:ext>
            </a:extLst>
          </p:cNvPr>
          <p:cNvSpPr>
            <a:spLocks noGrp="1"/>
          </p:cNvSpPr>
          <p:nvPr>
            <p:ph type="dt" sz="half" idx="10"/>
          </p:nvPr>
        </p:nvSpPr>
        <p:spPr/>
        <p:txBody>
          <a:bodyPr/>
          <a:lstStyle/>
          <a:p>
            <a:fld id="{A0BA5E7A-E482-4850-851C-E6F7B7653514}" type="datetime1">
              <a:rPr lang="en-US" smtClean="0"/>
              <a:t>10/28/2023</a:t>
            </a:fld>
            <a:endParaRPr lang="en-US" dirty="0"/>
          </a:p>
        </p:txBody>
      </p:sp>
      <p:sp>
        <p:nvSpPr>
          <p:cNvPr id="5" name="Footer Placeholder 4">
            <a:extLst>
              <a:ext uri="{FF2B5EF4-FFF2-40B4-BE49-F238E27FC236}">
                <a16:creationId xmlns:a16="http://schemas.microsoft.com/office/drawing/2014/main" id="{8CDE625E-633A-4B2E-9A36-99342A5F854D}"/>
              </a:ext>
            </a:extLst>
          </p:cNvPr>
          <p:cNvSpPr>
            <a:spLocks noGrp="1"/>
          </p:cNvSpPr>
          <p:nvPr>
            <p:ph type="ftr" sz="quarter" idx="11"/>
          </p:nvPr>
        </p:nvSpPr>
        <p:spPr/>
        <p:txBody>
          <a:bodyPr/>
          <a:lstStyle/>
          <a:p>
            <a:r>
              <a:rPr lang="en-US"/>
              <a:t>Public Domain</a:t>
            </a:r>
            <a:endParaRPr lang="en-US" dirty="0"/>
          </a:p>
        </p:txBody>
      </p:sp>
      <p:sp>
        <p:nvSpPr>
          <p:cNvPr id="6" name="Slide Number Placeholder 5">
            <a:extLst>
              <a:ext uri="{FF2B5EF4-FFF2-40B4-BE49-F238E27FC236}">
                <a16:creationId xmlns:a16="http://schemas.microsoft.com/office/drawing/2014/main" id="{32DA7D38-D51E-45D0-A19C-2F0B3196B350}"/>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10111060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2D26EDF-88E3-4CBC-9F46-2180CA80DED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AF8DA41-86ED-43AA-9024-ED4273CAFC9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F475F70-DC7A-4C24-BB15-F0E06C65D62E}"/>
              </a:ext>
            </a:extLst>
          </p:cNvPr>
          <p:cNvSpPr>
            <a:spLocks noGrp="1"/>
          </p:cNvSpPr>
          <p:nvPr>
            <p:ph type="dt" sz="half" idx="10"/>
          </p:nvPr>
        </p:nvSpPr>
        <p:spPr/>
        <p:txBody>
          <a:bodyPr/>
          <a:lstStyle/>
          <a:p>
            <a:fld id="{5E87A8A4-FAE0-4B5E-9B6A-5ADF47C483EB}" type="datetime1">
              <a:rPr lang="en-US" smtClean="0"/>
              <a:t>10/28/2023</a:t>
            </a:fld>
            <a:endParaRPr lang="en-US" dirty="0"/>
          </a:p>
        </p:txBody>
      </p:sp>
      <p:sp>
        <p:nvSpPr>
          <p:cNvPr id="5" name="Footer Placeholder 4">
            <a:extLst>
              <a:ext uri="{FF2B5EF4-FFF2-40B4-BE49-F238E27FC236}">
                <a16:creationId xmlns:a16="http://schemas.microsoft.com/office/drawing/2014/main" id="{7DEF43FF-0865-4CDB-9490-350D34A574ED}"/>
              </a:ext>
            </a:extLst>
          </p:cNvPr>
          <p:cNvSpPr>
            <a:spLocks noGrp="1"/>
          </p:cNvSpPr>
          <p:nvPr>
            <p:ph type="ftr" sz="quarter" idx="11"/>
          </p:nvPr>
        </p:nvSpPr>
        <p:spPr/>
        <p:txBody>
          <a:bodyPr/>
          <a:lstStyle/>
          <a:p>
            <a:r>
              <a:rPr lang="en-US"/>
              <a:t>Public Domain</a:t>
            </a:r>
            <a:endParaRPr lang="en-US" dirty="0"/>
          </a:p>
        </p:txBody>
      </p:sp>
      <p:sp>
        <p:nvSpPr>
          <p:cNvPr id="6" name="Slide Number Placeholder 5">
            <a:extLst>
              <a:ext uri="{FF2B5EF4-FFF2-40B4-BE49-F238E27FC236}">
                <a16:creationId xmlns:a16="http://schemas.microsoft.com/office/drawing/2014/main" id="{1943320C-1077-4664-ABCB-7D25D97CF308}"/>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16085695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B3D12E-2847-41A2-9D21-37731557906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17586FB-4064-4432-B8EA-34C73055188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DD7810-B463-48CD-A259-51455977DB7A}"/>
              </a:ext>
            </a:extLst>
          </p:cNvPr>
          <p:cNvSpPr>
            <a:spLocks noGrp="1"/>
          </p:cNvSpPr>
          <p:nvPr>
            <p:ph type="dt" sz="half" idx="10"/>
          </p:nvPr>
        </p:nvSpPr>
        <p:spPr/>
        <p:txBody>
          <a:bodyPr/>
          <a:lstStyle/>
          <a:p>
            <a:fld id="{7D498801-AC6F-4653-8C33-E34CD9B4B218}" type="datetime1">
              <a:rPr lang="en-US" smtClean="0"/>
              <a:t>10/28/2023</a:t>
            </a:fld>
            <a:endParaRPr lang="en-US" dirty="0"/>
          </a:p>
        </p:txBody>
      </p:sp>
      <p:sp>
        <p:nvSpPr>
          <p:cNvPr id="5" name="Footer Placeholder 4">
            <a:extLst>
              <a:ext uri="{FF2B5EF4-FFF2-40B4-BE49-F238E27FC236}">
                <a16:creationId xmlns:a16="http://schemas.microsoft.com/office/drawing/2014/main" id="{9388510C-5413-42DF-8C2A-71168206C5AD}"/>
              </a:ext>
            </a:extLst>
          </p:cNvPr>
          <p:cNvSpPr>
            <a:spLocks noGrp="1"/>
          </p:cNvSpPr>
          <p:nvPr>
            <p:ph type="ftr" sz="quarter" idx="11"/>
          </p:nvPr>
        </p:nvSpPr>
        <p:spPr/>
        <p:txBody>
          <a:bodyPr/>
          <a:lstStyle/>
          <a:p>
            <a:r>
              <a:rPr lang="en-US"/>
              <a:t>Public Domain</a:t>
            </a:r>
            <a:endParaRPr lang="en-US" dirty="0"/>
          </a:p>
        </p:txBody>
      </p:sp>
      <p:sp>
        <p:nvSpPr>
          <p:cNvPr id="6" name="Slide Number Placeholder 5">
            <a:extLst>
              <a:ext uri="{FF2B5EF4-FFF2-40B4-BE49-F238E27FC236}">
                <a16:creationId xmlns:a16="http://schemas.microsoft.com/office/drawing/2014/main" id="{1BE19DF3-B314-4A18-99CD-BB081D906648}"/>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13714910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C366FF-2A6A-4F0F-8C4B-C30608E253A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D583830-7008-461D-8ADE-0423FFA5689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7045208-6FF2-438A-A108-010F0B4F44DB}"/>
              </a:ext>
            </a:extLst>
          </p:cNvPr>
          <p:cNvSpPr>
            <a:spLocks noGrp="1"/>
          </p:cNvSpPr>
          <p:nvPr>
            <p:ph type="dt" sz="half" idx="10"/>
          </p:nvPr>
        </p:nvSpPr>
        <p:spPr/>
        <p:txBody>
          <a:bodyPr/>
          <a:lstStyle/>
          <a:p>
            <a:fld id="{536CA895-F8C2-49BC-A4FE-1E502C3D0F7F}" type="datetime1">
              <a:rPr lang="en-US" smtClean="0"/>
              <a:t>10/28/2023</a:t>
            </a:fld>
            <a:endParaRPr lang="en-US" dirty="0"/>
          </a:p>
        </p:txBody>
      </p:sp>
      <p:sp>
        <p:nvSpPr>
          <p:cNvPr id="5" name="Footer Placeholder 4">
            <a:extLst>
              <a:ext uri="{FF2B5EF4-FFF2-40B4-BE49-F238E27FC236}">
                <a16:creationId xmlns:a16="http://schemas.microsoft.com/office/drawing/2014/main" id="{CFDF6A63-4FBB-4427-8DF6-7E3D3BBE640C}"/>
              </a:ext>
            </a:extLst>
          </p:cNvPr>
          <p:cNvSpPr>
            <a:spLocks noGrp="1"/>
          </p:cNvSpPr>
          <p:nvPr>
            <p:ph type="ftr" sz="quarter" idx="11"/>
          </p:nvPr>
        </p:nvSpPr>
        <p:spPr/>
        <p:txBody>
          <a:bodyPr/>
          <a:lstStyle/>
          <a:p>
            <a:r>
              <a:rPr lang="en-US"/>
              <a:t>Public Domain</a:t>
            </a:r>
            <a:endParaRPr lang="en-US" dirty="0"/>
          </a:p>
        </p:txBody>
      </p:sp>
      <p:sp>
        <p:nvSpPr>
          <p:cNvPr id="6" name="Slide Number Placeholder 5">
            <a:extLst>
              <a:ext uri="{FF2B5EF4-FFF2-40B4-BE49-F238E27FC236}">
                <a16:creationId xmlns:a16="http://schemas.microsoft.com/office/drawing/2014/main" id="{3C5DACBC-23DE-49E9-995F-67C40E2EE70D}"/>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3363064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2BF1F-49E2-4073-B7C6-B05E615B719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075DA8E-3C93-432C-B9DA-2C9A04F2BA7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E717AB7-4872-4030-8997-B58A88A3D85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74489B9-35EF-4F5D-98ED-CBADE96FBA46}"/>
              </a:ext>
            </a:extLst>
          </p:cNvPr>
          <p:cNvSpPr>
            <a:spLocks noGrp="1"/>
          </p:cNvSpPr>
          <p:nvPr>
            <p:ph type="dt" sz="half" idx="10"/>
          </p:nvPr>
        </p:nvSpPr>
        <p:spPr/>
        <p:txBody>
          <a:bodyPr/>
          <a:lstStyle/>
          <a:p>
            <a:fld id="{48CE1A96-AD1B-4086-B32F-129442E9F70C}" type="datetime1">
              <a:rPr lang="en-US" smtClean="0"/>
              <a:t>10/28/2023</a:t>
            </a:fld>
            <a:endParaRPr lang="en-US" dirty="0"/>
          </a:p>
        </p:txBody>
      </p:sp>
      <p:sp>
        <p:nvSpPr>
          <p:cNvPr id="6" name="Footer Placeholder 5">
            <a:extLst>
              <a:ext uri="{FF2B5EF4-FFF2-40B4-BE49-F238E27FC236}">
                <a16:creationId xmlns:a16="http://schemas.microsoft.com/office/drawing/2014/main" id="{C4018DF6-FEC0-46C3-9E8E-9DB000A31C5E}"/>
              </a:ext>
            </a:extLst>
          </p:cNvPr>
          <p:cNvSpPr>
            <a:spLocks noGrp="1"/>
          </p:cNvSpPr>
          <p:nvPr>
            <p:ph type="ftr" sz="quarter" idx="11"/>
          </p:nvPr>
        </p:nvSpPr>
        <p:spPr/>
        <p:txBody>
          <a:bodyPr/>
          <a:lstStyle/>
          <a:p>
            <a:r>
              <a:rPr lang="en-US"/>
              <a:t>Public Domain</a:t>
            </a:r>
            <a:endParaRPr lang="en-US" dirty="0"/>
          </a:p>
        </p:txBody>
      </p:sp>
      <p:sp>
        <p:nvSpPr>
          <p:cNvPr id="7" name="Slide Number Placeholder 6">
            <a:extLst>
              <a:ext uri="{FF2B5EF4-FFF2-40B4-BE49-F238E27FC236}">
                <a16:creationId xmlns:a16="http://schemas.microsoft.com/office/drawing/2014/main" id="{B7A1760A-1F11-4439-A07C-4CDE313C09FE}"/>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33043586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AA3D7-1C65-4D03-8388-E29AEB40138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919C93E-85BB-42B4-A210-3425FE29AF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9AACA51-711A-4B3D-A3F2-B761782E4F0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98420F2-C661-42AF-B6FC-41E891BED23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8D47C70-11AE-48C2-A507-10546861153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B9254BB-FAAE-442F-ACD7-467DCE5985C5}"/>
              </a:ext>
            </a:extLst>
          </p:cNvPr>
          <p:cNvSpPr>
            <a:spLocks noGrp="1"/>
          </p:cNvSpPr>
          <p:nvPr>
            <p:ph type="dt" sz="half" idx="10"/>
          </p:nvPr>
        </p:nvSpPr>
        <p:spPr/>
        <p:txBody>
          <a:bodyPr/>
          <a:lstStyle/>
          <a:p>
            <a:fld id="{3D2B9CE9-DEB5-4876-9619-CCB0ECDCB9F1}" type="datetime1">
              <a:rPr lang="en-US" smtClean="0"/>
              <a:t>10/28/2023</a:t>
            </a:fld>
            <a:endParaRPr lang="en-US" dirty="0"/>
          </a:p>
        </p:txBody>
      </p:sp>
      <p:sp>
        <p:nvSpPr>
          <p:cNvPr id="8" name="Footer Placeholder 7">
            <a:extLst>
              <a:ext uri="{FF2B5EF4-FFF2-40B4-BE49-F238E27FC236}">
                <a16:creationId xmlns:a16="http://schemas.microsoft.com/office/drawing/2014/main" id="{17664575-6C40-48B2-8460-8712B7389200}"/>
              </a:ext>
            </a:extLst>
          </p:cNvPr>
          <p:cNvSpPr>
            <a:spLocks noGrp="1"/>
          </p:cNvSpPr>
          <p:nvPr>
            <p:ph type="ftr" sz="quarter" idx="11"/>
          </p:nvPr>
        </p:nvSpPr>
        <p:spPr/>
        <p:txBody>
          <a:bodyPr/>
          <a:lstStyle/>
          <a:p>
            <a:r>
              <a:rPr lang="en-US"/>
              <a:t>Public Domain</a:t>
            </a:r>
            <a:endParaRPr lang="en-US" dirty="0"/>
          </a:p>
        </p:txBody>
      </p:sp>
      <p:sp>
        <p:nvSpPr>
          <p:cNvPr id="9" name="Slide Number Placeholder 8">
            <a:extLst>
              <a:ext uri="{FF2B5EF4-FFF2-40B4-BE49-F238E27FC236}">
                <a16:creationId xmlns:a16="http://schemas.microsoft.com/office/drawing/2014/main" id="{3C611DED-D689-4FAF-A5EC-23384A08CBB3}"/>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3617475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77E909-5608-4390-AF20-299C682F113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394D466-678C-43BC-B89B-57AD17613D01}"/>
              </a:ext>
            </a:extLst>
          </p:cNvPr>
          <p:cNvSpPr>
            <a:spLocks noGrp="1"/>
          </p:cNvSpPr>
          <p:nvPr>
            <p:ph type="dt" sz="half" idx="10"/>
          </p:nvPr>
        </p:nvSpPr>
        <p:spPr/>
        <p:txBody>
          <a:bodyPr/>
          <a:lstStyle/>
          <a:p>
            <a:fld id="{1ABDEE3D-B4E0-4A25-99E8-49E71DBBE3B7}" type="datetime1">
              <a:rPr lang="en-US" smtClean="0"/>
              <a:t>10/28/2023</a:t>
            </a:fld>
            <a:endParaRPr lang="en-US" dirty="0"/>
          </a:p>
        </p:txBody>
      </p:sp>
      <p:sp>
        <p:nvSpPr>
          <p:cNvPr id="4" name="Footer Placeholder 3">
            <a:extLst>
              <a:ext uri="{FF2B5EF4-FFF2-40B4-BE49-F238E27FC236}">
                <a16:creationId xmlns:a16="http://schemas.microsoft.com/office/drawing/2014/main" id="{3B25B212-7F07-46B1-925A-16DA64A59EAC}"/>
              </a:ext>
            </a:extLst>
          </p:cNvPr>
          <p:cNvSpPr>
            <a:spLocks noGrp="1"/>
          </p:cNvSpPr>
          <p:nvPr>
            <p:ph type="ftr" sz="quarter" idx="11"/>
          </p:nvPr>
        </p:nvSpPr>
        <p:spPr/>
        <p:txBody>
          <a:bodyPr/>
          <a:lstStyle/>
          <a:p>
            <a:r>
              <a:rPr lang="en-US"/>
              <a:t>Public Domain</a:t>
            </a:r>
            <a:endParaRPr lang="en-US" dirty="0"/>
          </a:p>
        </p:txBody>
      </p:sp>
      <p:sp>
        <p:nvSpPr>
          <p:cNvPr id="5" name="Slide Number Placeholder 4">
            <a:extLst>
              <a:ext uri="{FF2B5EF4-FFF2-40B4-BE49-F238E27FC236}">
                <a16:creationId xmlns:a16="http://schemas.microsoft.com/office/drawing/2014/main" id="{37875088-8DD7-43C1-AA5C-13353C7E5AF4}"/>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40402921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5702AAC-7655-4DEB-AAF7-0AB2E13B24C8}"/>
              </a:ext>
            </a:extLst>
          </p:cNvPr>
          <p:cNvSpPr>
            <a:spLocks noGrp="1"/>
          </p:cNvSpPr>
          <p:nvPr>
            <p:ph type="dt" sz="half" idx="10"/>
          </p:nvPr>
        </p:nvSpPr>
        <p:spPr/>
        <p:txBody>
          <a:bodyPr/>
          <a:lstStyle/>
          <a:p>
            <a:fld id="{7B47F764-B952-4559-AC59-ABD7E0336D5D}" type="datetime1">
              <a:rPr lang="en-US" smtClean="0"/>
              <a:t>10/28/2023</a:t>
            </a:fld>
            <a:endParaRPr lang="en-US" dirty="0"/>
          </a:p>
        </p:txBody>
      </p:sp>
      <p:sp>
        <p:nvSpPr>
          <p:cNvPr id="3" name="Footer Placeholder 2">
            <a:extLst>
              <a:ext uri="{FF2B5EF4-FFF2-40B4-BE49-F238E27FC236}">
                <a16:creationId xmlns:a16="http://schemas.microsoft.com/office/drawing/2014/main" id="{5EAE79A4-DD70-404F-B99C-B862E4A40F23}"/>
              </a:ext>
            </a:extLst>
          </p:cNvPr>
          <p:cNvSpPr>
            <a:spLocks noGrp="1"/>
          </p:cNvSpPr>
          <p:nvPr>
            <p:ph type="ftr" sz="quarter" idx="11"/>
          </p:nvPr>
        </p:nvSpPr>
        <p:spPr/>
        <p:txBody>
          <a:bodyPr/>
          <a:lstStyle/>
          <a:p>
            <a:r>
              <a:rPr lang="en-US"/>
              <a:t>Public Domain</a:t>
            </a:r>
            <a:endParaRPr lang="en-US" dirty="0"/>
          </a:p>
        </p:txBody>
      </p:sp>
      <p:sp>
        <p:nvSpPr>
          <p:cNvPr id="4" name="Slide Number Placeholder 3">
            <a:extLst>
              <a:ext uri="{FF2B5EF4-FFF2-40B4-BE49-F238E27FC236}">
                <a16:creationId xmlns:a16="http://schemas.microsoft.com/office/drawing/2014/main" id="{4CC032F5-70C7-4C25-BBF4-3850A7B0800C}"/>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187952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4C67D-CA0E-4B5B-948E-FBC924959D7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D3B4B0B-1ABB-432C-AEFC-E3B3E1B91D0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E278A6D-E09B-47AB-9FFB-862E7ABE69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2ED34D7-5344-41C5-B72F-67ED4441068B}"/>
              </a:ext>
            </a:extLst>
          </p:cNvPr>
          <p:cNvSpPr>
            <a:spLocks noGrp="1"/>
          </p:cNvSpPr>
          <p:nvPr>
            <p:ph type="dt" sz="half" idx="10"/>
          </p:nvPr>
        </p:nvSpPr>
        <p:spPr/>
        <p:txBody>
          <a:bodyPr/>
          <a:lstStyle/>
          <a:p>
            <a:fld id="{42342256-CC5A-45B9-92A0-9D6B8A19EED9}" type="datetime1">
              <a:rPr lang="en-US" smtClean="0"/>
              <a:t>10/28/2023</a:t>
            </a:fld>
            <a:endParaRPr lang="en-US" dirty="0"/>
          </a:p>
        </p:txBody>
      </p:sp>
      <p:sp>
        <p:nvSpPr>
          <p:cNvPr id="6" name="Footer Placeholder 5">
            <a:extLst>
              <a:ext uri="{FF2B5EF4-FFF2-40B4-BE49-F238E27FC236}">
                <a16:creationId xmlns:a16="http://schemas.microsoft.com/office/drawing/2014/main" id="{A9562FBB-E28D-42CD-B4A7-3B544F599829}"/>
              </a:ext>
            </a:extLst>
          </p:cNvPr>
          <p:cNvSpPr>
            <a:spLocks noGrp="1"/>
          </p:cNvSpPr>
          <p:nvPr>
            <p:ph type="ftr" sz="quarter" idx="11"/>
          </p:nvPr>
        </p:nvSpPr>
        <p:spPr/>
        <p:txBody>
          <a:bodyPr/>
          <a:lstStyle/>
          <a:p>
            <a:r>
              <a:rPr lang="en-US"/>
              <a:t>Public Domain</a:t>
            </a:r>
            <a:endParaRPr lang="en-US" dirty="0"/>
          </a:p>
        </p:txBody>
      </p:sp>
      <p:sp>
        <p:nvSpPr>
          <p:cNvPr id="7" name="Slide Number Placeholder 6">
            <a:extLst>
              <a:ext uri="{FF2B5EF4-FFF2-40B4-BE49-F238E27FC236}">
                <a16:creationId xmlns:a16="http://schemas.microsoft.com/office/drawing/2014/main" id="{F9F02530-55EC-4D57-86FC-9568C6339108}"/>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3912555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B5663-8C2D-4085-8FDD-5662143F111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3F633EA-A9D8-4FB6-9D1E-BE8D4C5AF85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17D1D2BF-B960-46AC-A48E-8EDB76C330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28497C9-9A5C-4A19-A27A-05687C51E911}"/>
              </a:ext>
            </a:extLst>
          </p:cNvPr>
          <p:cNvSpPr>
            <a:spLocks noGrp="1"/>
          </p:cNvSpPr>
          <p:nvPr>
            <p:ph type="dt" sz="half" idx="10"/>
          </p:nvPr>
        </p:nvSpPr>
        <p:spPr/>
        <p:txBody>
          <a:bodyPr/>
          <a:lstStyle/>
          <a:p>
            <a:fld id="{D32E7548-E7FF-4A3B-A7A3-D9E95B7D74AD}" type="datetime1">
              <a:rPr lang="en-US" smtClean="0"/>
              <a:t>10/28/2023</a:t>
            </a:fld>
            <a:endParaRPr lang="en-US" dirty="0"/>
          </a:p>
        </p:txBody>
      </p:sp>
      <p:sp>
        <p:nvSpPr>
          <p:cNvPr id="6" name="Footer Placeholder 5">
            <a:extLst>
              <a:ext uri="{FF2B5EF4-FFF2-40B4-BE49-F238E27FC236}">
                <a16:creationId xmlns:a16="http://schemas.microsoft.com/office/drawing/2014/main" id="{4B1EA8B0-580F-43D4-A831-0CF1BB5F552C}"/>
              </a:ext>
            </a:extLst>
          </p:cNvPr>
          <p:cNvSpPr>
            <a:spLocks noGrp="1"/>
          </p:cNvSpPr>
          <p:nvPr>
            <p:ph type="ftr" sz="quarter" idx="11"/>
          </p:nvPr>
        </p:nvSpPr>
        <p:spPr/>
        <p:txBody>
          <a:bodyPr/>
          <a:lstStyle/>
          <a:p>
            <a:r>
              <a:rPr lang="en-US"/>
              <a:t>Public Domain</a:t>
            </a:r>
            <a:endParaRPr lang="en-US" dirty="0"/>
          </a:p>
        </p:txBody>
      </p:sp>
      <p:sp>
        <p:nvSpPr>
          <p:cNvPr id="7" name="Slide Number Placeholder 6">
            <a:extLst>
              <a:ext uri="{FF2B5EF4-FFF2-40B4-BE49-F238E27FC236}">
                <a16:creationId xmlns:a16="http://schemas.microsoft.com/office/drawing/2014/main" id="{0062B626-2F17-4761-9682-00864F05B27A}"/>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28545052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D93D115-4A8E-4FE6-AB14-294B65AD7ED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57B10C1-4DEB-4AE4-9241-0AF840DC936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B31172-7673-493E-817C-898A8A68744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B4721D-97B2-4BA5-AD4A-B991F070F0F5}" type="datetime1">
              <a:rPr lang="en-US" smtClean="0"/>
              <a:t>10/28/2023</a:t>
            </a:fld>
            <a:endParaRPr lang="en-US" dirty="0"/>
          </a:p>
        </p:txBody>
      </p:sp>
      <p:sp>
        <p:nvSpPr>
          <p:cNvPr id="5" name="Footer Placeholder 4">
            <a:extLst>
              <a:ext uri="{FF2B5EF4-FFF2-40B4-BE49-F238E27FC236}">
                <a16:creationId xmlns:a16="http://schemas.microsoft.com/office/drawing/2014/main" id="{D7B01D31-E52A-4033-82E2-D7A71AADBA5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endParaRPr lang="en-US" dirty="0"/>
          </a:p>
        </p:txBody>
      </p:sp>
      <p:sp>
        <p:nvSpPr>
          <p:cNvPr id="6" name="Slide Number Placeholder 5">
            <a:extLst>
              <a:ext uri="{FF2B5EF4-FFF2-40B4-BE49-F238E27FC236}">
                <a16:creationId xmlns:a16="http://schemas.microsoft.com/office/drawing/2014/main" id="{723FD705-72FC-46DA-A4EB-C81AD80D9CD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E395CF-A685-4B99-81FF-2427CB05D3EF}" type="slidenum">
              <a:rPr lang="en-US" smtClean="0"/>
              <a:t>‹#›</a:t>
            </a:fld>
            <a:endParaRPr lang="en-US" dirty="0"/>
          </a:p>
        </p:txBody>
      </p:sp>
    </p:spTree>
    <p:extLst>
      <p:ext uri="{BB962C8B-B14F-4D97-AF65-F5344CB8AC3E}">
        <p14:creationId xmlns:p14="http://schemas.microsoft.com/office/powerpoint/2010/main" val="31549412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9" name="Rectangle 128">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Rectangle 130">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E914F707-B101-CFB7-BAEF-EF53A94F887A}"/>
              </a:ext>
            </a:extLst>
          </p:cNvPr>
          <p:cNvPicPr>
            <a:picLocks noChangeAspect="1"/>
          </p:cNvPicPr>
          <p:nvPr/>
        </p:nvPicPr>
        <p:blipFill>
          <a:blip r:embed="rId3"/>
          <a:stretch>
            <a:fillRect/>
          </a:stretch>
        </p:blipFill>
        <p:spPr>
          <a:xfrm>
            <a:off x="643467" y="2270337"/>
            <a:ext cx="10905066" cy="2317326"/>
          </a:xfrm>
          <a:prstGeom prst="rect">
            <a:avLst/>
          </a:prstGeom>
        </p:spPr>
      </p:pic>
      <p:sp>
        <p:nvSpPr>
          <p:cNvPr id="6" name="Footer Placeholder 5">
            <a:extLst>
              <a:ext uri="{FF2B5EF4-FFF2-40B4-BE49-F238E27FC236}">
                <a16:creationId xmlns:a16="http://schemas.microsoft.com/office/drawing/2014/main" id="{F0967F4C-154C-44A0-9C42-61157902A03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41193320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A black background with a black square&#10;&#10;Description automatically generated with medium confidence">
            <a:extLst>
              <a:ext uri="{FF2B5EF4-FFF2-40B4-BE49-F238E27FC236}">
                <a16:creationId xmlns:a16="http://schemas.microsoft.com/office/drawing/2014/main" id="{F028F3EF-280E-4078-0D08-019E9B05B7C0}"/>
              </a:ext>
            </a:extLst>
          </p:cNvPr>
          <p:cNvPicPr>
            <a:picLocks noChangeAspect="1"/>
          </p:cNvPicPr>
          <p:nvPr/>
        </p:nvPicPr>
        <p:blipFill>
          <a:blip r:embed="rId2"/>
          <a:stretch>
            <a:fillRect/>
          </a:stretch>
        </p:blipFill>
        <p:spPr>
          <a:xfrm>
            <a:off x="937605" y="643467"/>
            <a:ext cx="10316790" cy="5571066"/>
          </a:xfrm>
          <a:prstGeom prst="rect">
            <a:avLst/>
          </a:prstGeom>
        </p:spPr>
      </p:pic>
      <p:sp>
        <p:nvSpPr>
          <p:cNvPr id="4" name="Footer Placeholder 3">
            <a:extLst>
              <a:ext uri="{FF2B5EF4-FFF2-40B4-BE49-F238E27FC236}">
                <a16:creationId xmlns:a16="http://schemas.microsoft.com/office/drawing/2014/main" id="{C708D6F5-42A5-F4BC-6D58-DA3F4D3C2F56}"/>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17454541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37F6A2B2-4545-7196-6BEB-74C2D8B03F1A}"/>
              </a:ext>
            </a:extLst>
          </p:cNvPr>
          <p:cNvPicPr>
            <a:picLocks noGrp="1" noChangeAspect="1"/>
          </p:cNvPicPr>
          <p:nvPr>
            <p:ph idx="1"/>
          </p:nvPr>
        </p:nvPicPr>
        <p:blipFill>
          <a:blip r:embed="rId2"/>
          <a:stretch>
            <a:fillRect/>
          </a:stretch>
        </p:blipFill>
        <p:spPr>
          <a:xfrm>
            <a:off x="643467" y="1820503"/>
            <a:ext cx="10905066" cy="3216994"/>
          </a:xfrm>
          <a:prstGeom prst="rect">
            <a:avLst/>
          </a:prstGeom>
        </p:spPr>
      </p:pic>
      <p:sp>
        <p:nvSpPr>
          <p:cNvPr id="4" name="Footer Placeholder 3">
            <a:extLst>
              <a:ext uri="{FF2B5EF4-FFF2-40B4-BE49-F238E27FC236}">
                <a16:creationId xmlns:a16="http://schemas.microsoft.com/office/drawing/2014/main" id="{863B93B8-7550-C239-E3BF-5B346D83E72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6853136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black background with a black square&#10;&#10;Description automatically generated with medium confidence">
            <a:extLst>
              <a:ext uri="{FF2B5EF4-FFF2-40B4-BE49-F238E27FC236}">
                <a16:creationId xmlns:a16="http://schemas.microsoft.com/office/drawing/2014/main" id="{796DCC4A-21CE-068B-2488-BE9294637FDA}"/>
              </a:ext>
            </a:extLst>
          </p:cNvPr>
          <p:cNvPicPr>
            <a:picLocks noGrp="1" noChangeAspect="1"/>
          </p:cNvPicPr>
          <p:nvPr>
            <p:ph idx="1"/>
          </p:nvPr>
        </p:nvPicPr>
        <p:blipFill>
          <a:blip r:embed="rId2"/>
          <a:stretch>
            <a:fillRect/>
          </a:stretch>
        </p:blipFill>
        <p:spPr>
          <a:xfrm>
            <a:off x="643467" y="729997"/>
            <a:ext cx="10905066" cy="5398006"/>
          </a:xfrm>
          <a:prstGeom prst="rect">
            <a:avLst/>
          </a:prstGeom>
        </p:spPr>
      </p:pic>
      <p:sp>
        <p:nvSpPr>
          <p:cNvPr id="4" name="Footer Placeholder 3">
            <a:extLst>
              <a:ext uri="{FF2B5EF4-FFF2-40B4-BE49-F238E27FC236}">
                <a16:creationId xmlns:a16="http://schemas.microsoft.com/office/drawing/2014/main" id="{5C4C8363-24BE-5BFE-8D75-B9D53EC4F0F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143088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EB665550-3F87-1ED3-AAFF-323D0E7745D8}"/>
              </a:ext>
            </a:extLst>
          </p:cNvPr>
          <p:cNvPicPr>
            <a:picLocks noGrp="1" noChangeAspect="1"/>
          </p:cNvPicPr>
          <p:nvPr>
            <p:ph idx="1"/>
          </p:nvPr>
        </p:nvPicPr>
        <p:blipFill>
          <a:blip r:embed="rId2"/>
          <a:stretch>
            <a:fillRect/>
          </a:stretch>
        </p:blipFill>
        <p:spPr>
          <a:xfrm>
            <a:off x="643467" y="1765978"/>
            <a:ext cx="10905066" cy="3326044"/>
          </a:xfrm>
          <a:prstGeom prst="rect">
            <a:avLst/>
          </a:prstGeom>
        </p:spPr>
      </p:pic>
      <p:sp>
        <p:nvSpPr>
          <p:cNvPr id="4" name="Footer Placeholder 3">
            <a:extLst>
              <a:ext uri="{FF2B5EF4-FFF2-40B4-BE49-F238E27FC236}">
                <a16:creationId xmlns:a16="http://schemas.microsoft.com/office/drawing/2014/main" id="{AB02BAF9-ACD8-1C24-06F7-49C3AF2AA87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35211676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 name="Rectangle 6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24B9B978-25B0-BCFA-4652-7AA4E8B58EDA}"/>
              </a:ext>
            </a:extLst>
          </p:cNvPr>
          <p:cNvPicPr>
            <a:picLocks noChangeAspect="1"/>
          </p:cNvPicPr>
          <p:nvPr/>
        </p:nvPicPr>
        <p:blipFill>
          <a:blip r:embed="rId2"/>
          <a:stretch>
            <a:fillRect/>
          </a:stretch>
        </p:blipFill>
        <p:spPr>
          <a:xfrm>
            <a:off x="1031393" y="643467"/>
            <a:ext cx="10129213" cy="5571066"/>
          </a:xfrm>
          <a:prstGeom prst="rect">
            <a:avLst/>
          </a:prstGeom>
        </p:spPr>
      </p:pic>
      <p:sp>
        <p:nvSpPr>
          <p:cNvPr id="6" name="Footer Placeholder 5">
            <a:extLst>
              <a:ext uri="{FF2B5EF4-FFF2-40B4-BE49-F238E27FC236}">
                <a16:creationId xmlns:a16="http://schemas.microsoft.com/office/drawing/2014/main" id="{968A1BD1-AC86-463F-97D0-B384C23BCD3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18733516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black background with a black square&#10;&#10;Description automatically generated with medium confidence">
            <a:extLst>
              <a:ext uri="{FF2B5EF4-FFF2-40B4-BE49-F238E27FC236}">
                <a16:creationId xmlns:a16="http://schemas.microsoft.com/office/drawing/2014/main" id="{46A7CED4-651E-3960-455F-E74393984A99}"/>
              </a:ext>
            </a:extLst>
          </p:cNvPr>
          <p:cNvPicPr>
            <a:picLocks noGrp="1" noChangeAspect="1"/>
          </p:cNvPicPr>
          <p:nvPr>
            <p:ph idx="1"/>
          </p:nvPr>
        </p:nvPicPr>
        <p:blipFill>
          <a:blip r:embed="rId2"/>
          <a:stretch>
            <a:fillRect/>
          </a:stretch>
        </p:blipFill>
        <p:spPr>
          <a:xfrm>
            <a:off x="643467" y="1834134"/>
            <a:ext cx="10905066" cy="3189732"/>
          </a:xfrm>
          <a:prstGeom prst="rect">
            <a:avLst/>
          </a:prstGeom>
        </p:spPr>
      </p:pic>
      <p:sp>
        <p:nvSpPr>
          <p:cNvPr id="4" name="Footer Placeholder 3">
            <a:extLst>
              <a:ext uri="{FF2B5EF4-FFF2-40B4-BE49-F238E27FC236}">
                <a16:creationId xmlns:a16="http://schemas.microsoft.com/office/drawing/2014/main" id="{824CB576-BB8D-FEDF-2705-9378193DF5ED}"/>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1006697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black background with a black square&#10;&#10;Description automatically generated with medium confidence">
            <a:extLst>
              <a:ext uri="{FF2B5EF4-FFF2-40B4-BE49-F238E27FC236}">
                <a16:creationId xmlns:a16="http://schemas.microsoft.com/office/drawing/2014/main" id="{796DCC4A-21CE-068B-2488-BE9294637FDA}"/>
              </a:ext>
            </a:extLst>
          </p:cNvPr>
          <p:cNvPicPr>
            <a:picLocks noGrp="1" noChangeAspect="1"/>
          </p:cNvPicPr>
          <p:nvPr>
            <p:ph idx="1"/>
          </p:nvPr>
        </p:nvPicPr>
        <p:blipFill>
          <a:blip r:embed="rId2"/>
          <a:stretch>
            <a:fillRect/>
          </a:stretch>
        </p:blipFill>
        <p:spPr>
          <a:xfrm>
            <a:off x="643467" y="729997"/>
            <a:ext cx="10905066" cy="5398006"/>
          </a:xfrm>
          <a:prstGeom prst="rect">
            <a:avLst/>
          </a:prstGeom>
        </p:spPr>
      </p:pic>
      <p:sp>
        <p:nvSpPr>
          <p:cNvPr id="4" name="Footer Placeholder 3">
            <a:extLst>
              <a:ext uri="{FF2B5EF4-FFF2-40B4-BE49-F238E27FC236}">
                <a16:creationId xmlns:a16="http://schemas.microsoft.com/office/drawing/2014/main" id="{5C4C8363-24BE-5BFE-8D75-B9D53EC4F0F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41793694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EB665550-3F87-1ED3-AAFF-323D0E7745D8}"/>
              </a:ext>
            </a:extLst>
          </p:cNvPr>
          <p:cNvPicPr>
            <a:picLocks noGrp="1" noChangeAspect="1"/>
          </p:cNvPicPr>
          <p:nvPr>
            <p:ph idx="1"/>
          </p:nvPr>
        </p:nvPicPr>
        <p:blipFill>
          <a:blip r:embed="rId2"/>
          <a:stretch>
            <a:fillRect/>
          </a:stretch>
        </p:blipFill>
        <p:spPr>
          <a:xfrm>
            <a:off x="643467" y="1765978"/>
            <a:ext cx="10905066" cy="3326044"/>
          </a:xfrm>
          <a:prstGeom prst="rect">
            <a:avLst/>
          </a:prstGeom>
        </p:spPr>
      </p:pic>
      <p:sp>
        <p:nvSpPr>
          <p:cNvPr id="4" name="Footer Placeholder 3">
            <a:extLst>
              <a:ext uri="{FF2B5EF4-FFF2-40B4-BE49-F238E27FC236}">
                <a16:creationId xmlns:a16="http://schemas.microsoft.com/office/drawing/2014/main" id="{AB02BAF9-ACD8-1C24-06F7-49C3AF2AA87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27093381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black background with a black square&#10;&#10;Description automatically generated with medium confidence">
            <a:extLst>
              <a:ext uri="{FF2B5EF4-FFF2-40B4-BE49-F238E27FC236}">
                <a16:creationId xmlns:a16="http://schemas.microsoft.com/office/drawing/2014/main" id="{7FF464A7-ED57-3898-782C-12B3D688DBDD}"/>
              </a:ext>
            </a:extLst>
          </p:cNvPr>
          <p:cNvPicPr>
            <a:picLocks noGrp="1" noChangeAspect="1"/>
          </p:cNvPicPr>
          <p:nvPr>
            <p:ph idx="1"/>
          </p:nvPr>
        </p:nvPicPr>
        <p:blipFill>
          <a:blip r:embed="rId2"/>
          <a:stretch>
            <a:fillRect/>
          </a:stretch>
        </p:blipFill>
        <p:spPr>
          <a:xfrm>
            <a:off x="889397" y="643467"/>
            <a:ext cx="10413205" cy="5571066"/>
          </a:xfrm>
          <a:prstGeom prst="rect">
            <a:avLst/>
          </a:prstGeom>
        </p:spPr>
      </p:pic>
      <p:sp>
        <p:nvSpPr>
          <p:cNvPr id="4" name="Footer Placeholder 3">
            <a:extLst>
              <a:ext uri="{FF2B5EF4-FFF2-40B4-BE49-F238E27FC236}">
                <a16:creationId xmlns:a16="http://schemas.microsoft.com/office/drawing/2014/main" id="{42E99F52-7BBD-9F7B-E367-3939040F2237}"/>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38052779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C10FEB8B-F6EB-43CA-CEF5-1F182F0E717D}"/>
              </a:ext>
            </a:extLst>
          </p:cNvPr>
          <p:cNvPicPr>
            <a:picLocks noGrp="1" noChangeAspect="1"/>
          </p:cNvPicPr>
          <p:nvPr>
            <p:ph idx="1"/>
          </p:nvPr>
        </p:nvPicPr>
        <p:blipFill>
          <a:blip r:embed="rId2"/>
          <a:stretch>
            <a:fillRect/>
          </a:stretch>
        </p:blipFill>
        <p:spPr>
          <a:xfrm>
            <a:off x="643467" y="1915922"/>
            <a:ext cx="10905066" cy="3026156"/>
          </a:xfrm>
          <a:prstGeom prst="rect">
            <a:avLst/>
          </a:prstGeom>
        </p:spPr>
      </p:pic>
      <p:sp>
        <p:nvSpPr>
          <p:cNvPr id="4" name="Footer Placeholder 3">
            <a:extLst>
              <a:ext uri="{FF2B5EF4-FFF2-40B4-BE49-F238E27FC236}">
                <a16:creationId xmlns:a16="http://schemas.microsoft.com/office/drawing/2014/main" id="{167ED20C-2A5F-E123-DE3F-1F06D7F0984B}"/>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17456833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black background with a black square&#10;&#10;Description automatically generated with medium confidence">
            <a:extLst>
              <a:ext uri="{FF2B5EF4-FFF2-40B4-BE49-F238E27FC236}">
                <a16:creationId xmlns:a16="http://schemas.microsoft.com/office/drawing/2014/main" id="{796DCC4A-21CE-068B-2488-BE9294637FDA}"/>
              </a:ext>
            </a:extLst>
          </p:cNvPr>
          <p:cNvPicPr>
            <a:picLocks noGrp="1" noChangeAspect="1"/>
          </p:cNvPicPr>
          <p:nvPr>
            <p:ph idx="1"/>
          </p:nvPr>
        </p:nvPicPr>
        <p:blipFill>
          <a:blip r:embed="rId2"/>
          <a:stretch>
            <a:fillRect/>
          </a:stretch>
        </p:blipFill>
        <p:spPr>
          <a:xfrm>
            <a:off x="643467" y="729997"/>
            <a:ext cx="10905066" cy="5398006"/>
          </a:xfrm>
          <a:prstGeom prst="rect">
            <a:avLst/>
          </a:prstGeom>
        </p:spPr>
      </p:pic>
      <p:sp>
        <p:nvSpPr>
          <p:cNvPr id="4" name="Footer Placeholder 3">
            <a:extLst>
              <a:ext uri="{FF2B5EF4-FFF2-40B4-BE49-F238E27FC236}">
                <a16:creationId xmlns:a16="http://schemas.microsoft.com/office/drawing/2014/main" id="{5C4C8363-24BE-5BFE-8D75-B9D53EC4F0F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7516017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EB665550-3F87-1ED3-AAFF-323D0E7745D8}"/>
              </a:ext>
            </a:extLst>
          </p:cNvPr>
          <p:cNvPicPr>
            <a:picLocks noGrp="1" noChangeAspect="1"/>
          </p:cNvPicPr>
          <p:nvPr>
            <p:ph idx="1"/>
          </p:nvPr>
        </p:nvPicPr>
        <p:blipFill>
          <a:blip r:embed="rId2"/>
          <a:stretch>
            <a:fillRect/>
          </a:stretch>
        </p:blipFill>
        <p:spPr>
          <a:xfrm>
            <a:off x="643467" y="1765978"/>
            <a:ext cx="10905066" cy="3326044"/>
          </a:xfrm>
          <a:prstGeom prst="rect">
            <a:avLst/>
          </a:prstGeom>
        </p:spPr>
      </p:pic>
      <p:sp>
        <p:nvSpPr>
          <p:cNvPr id="4" name="Footer Placeholder 3">
            <a:extLst>
              <a:ext uri="{FF2B5EF4-FFF2-40B4-BE49-F238E27FC236}">
                <a16:creationId xmlns:a16="http://schemas.microsoft.com/office/drawing/2014/main" id="{AB02BAF9-ACD8-1C24-06F7-49C3AF2AA87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35674852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247</TotalTime>
  <Words>69</Words>
  <Application>Microsoft Office PowerPoint</Application>
  <PresentationFormat>Widescreen</PresentationFormat>
  <Paragraphs>15</Paragraphs>
  <Slides>13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Gothard, Sarah</cp:lastModifiedBy>
  <cp:revision>18</cp:revision>
  <dcterms:created xsi:type="dcterms:W3CDTF">2020-12-27T20:40:58Z</dcterms:created>
  <dcterms:modified xsi:type="dcterms:W3CDTF">2023-10-28T20:10:41Z</dcterms:modified>
</cp:coreProperties>
</file>