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39" r:id="rId2"/>
    <p:sldId id="340" r:id="rId3"/>
    <p:sldId id="341" r:id="rId4"/>
    <p:sldId id="342" r:id="rId5"/>
    <p:sldId id="343" r:id="rId6"/>
    <p:sldId id="344" r:id="rId7"/>
    <p:sldId id="345" r:id="rId8"/>
    <p:sldId id="346" r:id="rId9"/>
    <p:sldId id="34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A7F7E-3E35-4584-8ACC-07E016FD1C66}" type="datetimeFigureOut">
              <a:rPr lang="en-US" smtClean="0"/>
              <a:t>10/9/2026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84B2A-4DB2-4667-8E88-08E1FD0320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2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25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E0D8F1-BD34-C344-58C6-3017E40705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84098"/>
            <a:ext cx="10287000" cy="188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D2ADFC-4DD7-19AC-E1A4-BDCFE89986D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3E7D7A-D04E-1730-3A21-25C71FD1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75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CE353D-C2AE-F224-E421-B22AD661C69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A635E02-4E9C-5B8F-9892-4C81C610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07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7602843-A1D5-6B3F-F4B1-E911DC5D33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9C30825-4EC9-A4DB-5542-D7F3945B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4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40AA31-325B-81A7-106A-8024B559AC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7187648-0950-ED2E-F0CF-BC0B651D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8C1BB92-D034-F0AE-90B5-8B5172C41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4AC05D-3128-2C0B-89B3-194DCE85C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74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857F05-8A64-BCAF-510E-91CCEE6C8A7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18E9720-7B2C-5765-50EE-5A59845C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615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9593CB5-FF9A-0682-B245-2F4D054C551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C300362-B35E-6083-1140-123831ECF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715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6797B6-3989-2039-4CE1-19AC6BEC2A9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A493BC4-7716-DBE7-497F-81C56EF0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2213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61</Words>
  <Application>Microsoft Office PowerPoint</Application>
  <PresentationFormat>Widescreen</PresentationFormat>
  <Paragraphs>11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Gothard</dc:creator>
  <cp:lastModifiedBy>Gothard, Sarah</cp:lastModifiedBy>
  <cp:revision>18</cp:revision>
  <dcterms:created xsi:type="dcterms:W3CDTF">2020-12-27T20:40:58Z</dcterms:created>
  <dcterms:modified xsi:type="dcterms:W3CDTF">2026-10-10T01:42:18Z</dcterms:modified>
</cp:coreProperties>
</file>