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339" r:id="rId3"/>
    <p:sldId id="256" r:id="rId4"/>
    <p:sldId id="340" r:id="rId5"/>
    <p:sldId id="341" r:id="rId6"/>
    <p:sldId id="342" r:id="rId7"/>
    <p:sldId id="343" r:id="rId8"/>
    <p:sldId id="34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0D25E-1FD3-4D0F-94EC-B5403B1AC5B2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05AEF-D1EC-4CEA-BE2A-C8271EF7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50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0CE6-CA4A-17B1-6C6D-99883F077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30C1D-E5C3-91FC-9A91-E62E6AC002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72405D-2C71-FC93-612A-F15AE4B49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C6719-97E1-A65E-CF76-2C1028478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5E070-95A1-0AA9-10D1-520B517D9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5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C212D-B2A3-D044-67D6-BFC87D0A4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FAED1-17CB-4D2E-94E8-B684792A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A5CF3-CC7D-C408-A935-90688F2AE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B0939-67EE-F4A7-EB66-FB76203C7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EFA24-CDEA-1388-8F2E-6B9E00EDB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9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F4F54-68DF-A429-25A8-61EAB930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1CF35-1D30-EC4A-54D0-D72512E79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DBA48-D289-AD61-3924-430B2DE5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5023A-21F8-5E4B-0158-50C45ED14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2CB12-0881-0788-494F-984C80E7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27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17D75-3FB0-2867-4AF4-FB2554B2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51417-8E98-EBD8-AC2B-4487EFDBF9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E87E1-1BF1-326F-9B01-824198DF5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BB87D-1BCA-7346-2162-5F5B876AE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E6AA2-D3CD-D9BC-47B5-A45B54658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0B3D16-051B-AE52-340F-189FCF16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54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AB424-02FB-0C9D-27E8-D6492CAE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AB103-FFF0-3087-456E-79ABD94B5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658C77-B9AD-DEA2-63C3-79359A5DD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4F31BE-62B7-DF4E-5B6E-041E97170A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ED4698-29FF-4EC6-7494-EC403D64C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E1269D-812E-3F22-D36D-3D46236C2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0D3942-6D4F-0D17-6820-FD47A642F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F83532-3F4E-9F87-89B8-90A6FCC0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7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2BEDE-593C-3F99-422C-B9647766A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2B48EF-A0EC-CF79-B496-CD0F6E164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13E0CA-F08B-409F-8A69-4BBE1FD82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7CA4FF-A3CD-1239-3F0C-D97B68D7F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5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A421E-C04A-C444-3AE1-744338447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3E967C-E64D-D503-61FD-7496DC4B4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C3BA9D-A6C2-9B7A-F408-E2D2F69DF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03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694B-43DC-3857-937E-EA2227DC2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3C839-9535-526A-5B39-A6618C825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C5437-E60E-939F-9567-0CA95CB52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25996-A87A-DB25-E755-719B01857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FC2DC-9F06-41DE-4262-1BBA799E3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CBCE4-D73F-F05B-A5CA-58B7263DC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3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9E62B-7321-7836-A44B-14AB7DC4D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8ECA88-9554-E9A6-8B13-4D70222F36D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5E57E-9178-22AD-8A0C-8036C18BB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BA811-0F00-2726-CF5B-CB152EC3C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A8878-4510-8820-2632-E1320424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E6F62-4D17-9754-7F15-43C233E9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3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5E407-F4B6-41C7-16FD-E0CC67644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15AFF-0FF4-80C3-6027-E3868B94F2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75051-3C3A-EF1C-5DFF-328D3B439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1707E-D63C-ED43-2FA0-1D92F4F50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8C4C6-5DDF-372C-132C-C849CB7F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8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D7B202-F5FC-273F-5A79-3AE8229033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17B029-1CDB-1A60-EF94-F0F5EE1C1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FCC8B-D34F-1D87-905E-A91B7A3C3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EECEB-40E9-4B9F-C806-A6358DAE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47474-FADB-180F-D3CC-A7289672F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94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21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2AF92-587E-4F64-3EB9-4E6F6F725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D381A-297E-A0F6-93EB-FEDA89298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87980-99FC-EEA8-B7EA-4B95C5A4B1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17BF0F-C0A6-428F-B489-5C396EEAA7F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CE23F-0EE0-19EF-2BFF-2430223D9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28BF9-E7A7-DC58-7061-885A39F61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0D7267-0F7D-475B-9FC1-5545818E57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6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C0FB95-9869-601F-0686-E3B8212AB93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066620"/>
            <a:ext cx="10287000" cy="272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CF9A509-90FA-1D31-0893-FC0A8363888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24109EB-F7B4-DC14-0C69-ADFE98C42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159215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929A60C-F41D-E840-92F0-ECC2BCE4384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2DEBE2-03E5-563E-CE50-D9C27312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114248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5119B5-606A-898A-3D1F-BC90176AF1B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7CB339-C7A7-DC73-7CB0-63D8F8EDD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722881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DA9BDA-A918-E77E-140E-530469D38EC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5604313-EA23-1DB5-BD33-82554B30F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870274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7C92BF-6C20-9711-9DFC-8AA7F4A0846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DE279A-FDDB-5756-A467-5C3B97DC8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496569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645637-FD76-01B5-E50D-A7D829C68DF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CF7FA5-19EC-0DD3-45BE-4A4F7295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120798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57</Words>
  <Application>Microsoft Office PowerPoint</Application>
  <PresentationFormat>Widescreen</PresentationFormat>
  <Paragraphs>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2</cp:revision>
  <dcterms:created xsi:type="dcterms:W3CDTF">2026-10-10T20:22:02Z</dcterms:created>
  <dcterms:modified xsi:type="dcterms:W3CDTF">2026-10-10T20:34:54Z</dcterms:modified>
</cp:coreProperties>
</file>