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339" r:id="rId2"/>
    <p:sldId id="340" r:id="rId3"/>
    <p:sldId id="341" r:id="rId4"/>
    <p:sldId id="342" r:id="rId5"/>
    <p:sldId id="343" r:id="rId6"/>
    <p:sldId id="344" r:id="rId7"/>
    <p:sldId id="349" r:id="rId8"/>
    <p:sldId id="345" r:id="rId9"/>
    <p:sldId id="346" r:id="rId10"/>
    <p:sldId id="350" r:id="rId11"/>
    <p:sldId id="347" r:id="rId12"/>
    <p:sldId id="348" r:id="rId13"/>
    <p:sldId id="351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536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F2D571-1C3F-48C3-84F6-FBA239BB54E9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18502A-C622-4FA8-BE0D-04D4D1A777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28865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B08103-9D4C-081E-EB05-655417C955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BF6E4A2-D918-C472-ADE5-4F018FA59F2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1479E4E-BB26-8A03-06BB-0CD6C2E9D61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C45538-A705-90DA-4DD8-414A768FBCF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87908AF-65BE-457F-9D87-289A548E61F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979076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AEC554F0-E5B4-8F41-9B02-A5CC48A928E5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2887985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1A2641C-42EA-469E-8B34-6B12E51DE84E}" type="datetime1">
              <a:rPr lang="en-US" smtClean="0"/>
              <a:t>6/5/2026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47514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13BFA96-5E6F-4BAE-A9CF-2DC64591F103}" type="datetime1">
              <a:rPr lang="en-US" smtClean="0"/>
              <a:t>6/5/2026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41568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20CE53C-B4B1-4D35-864C-C014093F5EA2}" type="datetime1">
              <a:rPr lang="en-US" smtClean="0"/>
              <a:t>6/5/2026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08777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114B0A9-0186-497C-8711-C9C8F6415D24}" type="datetime1">
              <a:rPr lang="en-US" smtClean="0"/>
              <a:t>6/5/2026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33711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BD04E42-5CCB-49C6-AB42-6905F6B81218}" type="datetime1">
              <a:rPr lang="en-US" smtClean="0"/>
              <a:t>6/5/2026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11">
            <a:extLst>
              <a:ext uri="{FF2B5EF4-FFF2-40B4-BE49-F238E27FC236}">
                <a16:creationId xmlns:a16="http://schemas.microsoft.com/office/drawing/2014/main" id="{904A3627-209E-6492-FB1E-B61E6DA8ADE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5838193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351F73F-7CEA-43BB-A41F-F4B64A7EC9D1}" type="datetime1">
              <a:rPr lang="en-US" smtClean="0"/>
              <a:t>6/5/2026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93226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B4EC99E-6062-4854-93A7-E8427FFD14FA}" type="datetime1">
              <a:rPr lang="en-US" smtClean="0"/>
              <a:t>6/5/2026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83652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267595D-A4DE-4C64-B72E-27955F711399}" type="datetime1">
              <a:rPr lang="en-US" smtClean="0"/>
              <a:t>6/5/2026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8015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7EB4AC5-270F-49FE-BDDE-66D71CEE792C}" type="datetime1">
              <a:rPr lang="en-US" smtClean="0"/>
              <a:t>6/5/2026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68846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541A5C3-AF63-4931-AAC6-28834851B5FC}" type="datetime1">
              <a:rPr lang="en-US" smtClean="0"/>
              <a:t>6/5/2026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5340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2EB6CFF-36C4-4705-9665-D0CA3AA4FA31}" type="datetime1">
              <a:rPr lang="en-US" smtClean="0"/>
              <a:t>6/5/2026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80640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35000" y="6604000"/>
            <a:ext cx="10795000" cy="381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39118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3987C49-136A-F915-4150-9A83720FEE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Rectangle 93">
            <a:extLst>
              <a:ext uri="{FF2B5EF4-FFF2-40B4-BE49-F238E27FC236}">
                <a16:creationId xmlns:a16="http://schemas.microsoft.com/office/drawing/2014/main" id="{44731117-3976-4491-A1BD-0E0F5020AD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0073BCFC-A707-B537-BEF3-6660867054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A6211C-4BD7-6F98-0607-29C4655987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43467" y="6356350"/>
            <a:ext cx="11237976" cy="50165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Public Domain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889ADFD8-9A93-DDCA-FA09-D57FBECE10C9}"/>
              </a:ext>
            </a:extLst>
          </p:cNvPr>
          <p:cNvPicPr>
            <a:picLocks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500" y="2501916"/>
            <a:ext cx="10287000" cy="1854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83538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6096B720-6A79-58E2-84BB-96A7F9982534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702CA0FD-91DD-695B-3770-ACEBCB7857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49688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26F02615-0245-DA60-6867-263C6D0ABEDA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73389956-EB70-E3D6-E13B-DC225F0A0C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93180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4AD8BADC-453B-C15A-3C3C-3EF9DBFC2B21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0F82A94F-8BB4-1A28-03FB-85B63CBEA4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458458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2F8F7817-772B-5159-8737-EAD6D2596DA5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94A1055A-87C8-4751-4EA7-66240612EA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9780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618149AE-A4B6-7F04-10BF-5C7A8385AA00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40503450-0AAF-799A-BDBE-3A80A88575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24918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8419D9BA-92A3-0E46-80B8-94443ECF4065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2208BDDC-C7A6-EC7B-0556-BFC33C0DB7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54460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68EC75C2-6F8A-A1EA-BB54-DE258DDC3831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Footer Placeholder 13">
            <a:extLst>
              <a:ext uri="{FF2B5EF4-FFF2-40B4-BE49-F238E27FC236}">
                <a16:creationId xmlns:a16="http://schemas.microsoft.com/office/drawing/2014/main" id="{21685087-33C7-8F0F-2894-8310FFBA09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77592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93D0C2C0-8FCC-673D-A899-38B597B187A8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07DF877D-CD41-9F66-75BE-0038247A72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2758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CC13F710-826B-9CBA-3C65-80094A06B78E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BFE759A7-1644-1CC1-6F8B-C45FE5ECE8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10543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052CE50F-E16F-2216-5596-DE4452051305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96C8C8F9-E1DE-640E-ED4E-B1CFA5805E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16254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630288FF-5F61-9E77-FBAE-D36184451838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9A367A0A-C79F-90AB-0CA0-F7BB4214E6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75135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A0D787EE-393D-0219-1FCB-5CEC5C413399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386F673B-3852-9A65-48A8-87CB0D85DB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1379363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69</Words>
  <Application>Microsoft Office PowerPoint</Application>
  <PresentationFormat>Widescreen</PresentationFormat>
  <Paragraphs>15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Aptos</vt:lpstr>
      <vt:lpstr>Arial</vt:lpstr>
      <vt:lpstr>Calibri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Gothard, Sarah</dc:creator>
  <cp:lastModifiedBy>Gothard, Sarah</cp:lastModifiedBy>
  <cp:revision>1</cp:revision>
  <dcterms:created xsi:type="dcterms:W3CDTF">2026-06-05T19:32:47Z</dcterms:created>
  <dcterms:modified xsi:type="dcterms:W3CDTF">2026-06-05T19:55:32Z</dcterms:modified>
</cp:coreProperties>
</file>