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6" d="100"/>
          <a:sy n="66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D371038-F95C-4CBE-B138-5C069A872F12}"/>
  </pc:docChgLst>
  <pc:docChgLst>
    <pc:chgData name="Sarah Gothard" userId="0e53f415fda5f162" providerId="LiveId" clId="{CA4507F7-A1CF-4C05-BEFE-A1852C3CFE4A}"/>
    <pc:docChg chg="custSel mod modSld">
      <pc:chgData name="Sarah Gothard" userId="0e53f415fda5f162" providerId="LiveId" clId="{CA4507F7-A1CF-4C05-BEFE-A1852C3CFE4A}" dt="2019-10-28T00:39:47.553" v="6" actId="26606"/>
      <pc:docMkLst>
        <pc:docMk/>
      </pc:docMkLst>
      <pc:sldChg chg="addSp modSp mod setBg">
        <pc:chgData name="Sarah Gothard" userId="0e53f415fda5f162" providerId="LiveId" clId="{CA4507F7-A1CF-4C05-BEFE-A1852C3CFE4A}" dt="2019-10-28T00:39:27.138" v="0" actId="26606"/>
        <pc:sldMkLst>
          <pc:docMk/>
          <pc:sldMk cId="3995330090" sldId="256"/>
        </pc:sldMkLst>
        <pc:spChg chg="mod ord">
          <ac:chgData name="Sarah Gothard" userId="0e53f415fda5f162" providerId="LiveId" clId="{CA4507F7-A1CF-4C05-BEFE-A1852C3CFE4A}" dt="2019-10-28T00:39:27.138" v="0" actId="26606"/>
          <ac:spMkLst>
            <pc:docMk/>
            <pc:sldMk cId="3995330090" sldId="256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8T00:39:27.138" v="0" actId="26606"/>
          <ac:spMkLst>
            <pc:docMk/>
            <pc:sldMk cId="3995330090" sldId="256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8T00:39:27.138" v="0" actId="26606"/>
          <ac:spMkLst>
            <pc:docMk/>
            <pc:sldMk cId="3995330090" sldId="256"/>
            <ac:spMk id="11" creationId="{CB44330D-EA18-4254-AA95-EB49948539B8}"/>
          </ac:spMkLst>
        </pc:spChg>
        <pc:picChg chg="mod">
          <ac:chgData name="Sarah Gothard" userId="0e53f415fda5f162" providerId="LiveId" clId="{CA4507F7-A1CF-4C05-BEFE-A1852C3CFE4A}" dt="2019-10-28T00:39:27.138" v="0" actId="26606"/>
          <ac:picMkLst>
            <pc:docMk/>
            <pc:sldMk cId="3995330090" sldId="256"/>
            <ac:picMk id="2" creationId="{13A3E752-F814-4CBD-A761-0FD203FAC48C}"/>
          </ac:picMkLst>
        </pc:picChg>
      </pc:sldChg>
      <pc:sldChg chg="addSp modSp mod setBg">
        <pc:chgData name="Sarah Gothard" userId="0e53f415fda5f162" providerId="LiveId" clId="{CA4507F7-A1CF-4C05-BEFE-A1852C3CFE4A}" dt="2019-10-28T00:39:31.104" v="1" actId="26606"/>
        <pc:sldMkLst>
          <pc:docMk/>
          <pc:sldMk cId="3156584385" sldId="265"/>
        </pc:sldMkLst>
        <pc:spChg chg="mod ord">
          <ac:chgData name="Sarah Gothard" userId="0e53f415fda5f162" providerId="LiveId" clId="{CA4507F7-A1CF-4C05-BEFE-A1852C3CFE4A}" dt="2019-10-28T00:39:31.104" v="1" actId="26606"/>
          <ac:spMkLst>
            <pc:docMk/>
            <pc:sldMk cId="3156584385" sldId="265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8T00:39:31.104" v="1" actId="26606"/>
          <ac:spMkLst>
            <pc:docMk/>
            <pc:sldMk cId="3156584385" sldId="265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8T00:39:31.104" v="1" actId="26606"/>
          <ac:spMkLst>
            <pc:docMk/>
            <pc:sldMk cId="3156584385" sldId="265"/>
            <ac:spMk id="11" creationId="{CB44330D-EA18-4254-AA95-EB49948539B8}"/>
          </ac:spMkLst>
        </pc:spChg>
        <pc:picChg chg="mod">
          <ac:chgData name="Sarah Gothard" userId="0e53f415fda5f162" providerId="LiveId" clId="{CA4507F7-A1CF-4C05-BEFE-A1852C3CFE4A}" dt="2019-10-28T00:39:31.104" v="1" actId="26606"/>
          <ac:picMkLst>
            <pc:docMk/>
            <pc:sldMk cId="3156584385" sldId="265"/>
            <ac:picMk id="3" creationId="{8E728403-1D08-4DC0-A0F7-F9657CC98CF8}"/>
          </ac:picMkLst>
        </pc:picChg>
      </pc:sldChg>
      <pc:sldChg chg="addSp modSp mod setBg">
        <pc:chgData name="Sarah Gothard" userId="0e53f415fda5f162" providerId="LiveId" clId="{CA4507F7-A1CF-4C05-BEFE-A1852C3CFE4A}" dt="2019-10-28T00:39:34.117" v="2" actId="26606"/>
        <pc:sldMkLst>
          <pc:docMk/>
          <pc:sldMk cId="1482158247" sldId="266"/>
        </pc:sldMkLst>
        <pc:spChg chg="mod ord">
          <ac:chgData name="Sarah Gothard" userId="0e53f415fda5f162" providerId="LiveId" clId="{CA4507F7-A1CF-4C05-BEFE-A1852C3CFE4A}" dt="2019-10-28T00:39:34.117" v="2" actId="26606"/>
          <ac:spMkLst>
            <pc:docMk/>
            <pc:sldMk cId="1482158247" sldId="266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8T00:39:34.117" v="2" actId="26606"/>
          <ac:spMkLst>
            <pc:docMk/>
            <pc:sldMk cId="1482158247" sldId="266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8T00:39:34.117" v="2" actId="26606"/>
          <ac:spMkLst>
            <pc:docMk/>
            <pc:sldMk cId="1482158247" sldId="266"/>
            <ac:spMk id="11" creationId="{CB44330D-EA18-4254-AA95-EB49948539B8}"/>
          </ac:spMkLst>
        </pc:spChg>
        <pc:picChg chg="mod">
          <ac:chgData name="Sarah Gothard" userId="0e53f415fda5f162" providerId="LiveId" clId="{CA4507F7-A1CF-4C05-BEFE-A1852C3CFE4A}" dt="2019-10-28T00:39:34.117" v="2" actId="26606"/>
          <ac:picMkLst>
            <pc:docMk/>
            <pc:sldMk cId="1482158247" sldId="266"/>
            <ac:picMk id="2" creationId="{9AD38FE5-B932-4D0F-8844-EA302E9CE200}"/>
          </ac:picMkLst>
        </pc:picChg>
      </pc:sldChg>
      <pc:sldChg chg="addSp modSp mod setBg">
        <pc:chgData name="Sarah Gothard" userId="0e53f415fda5f162" providerId="LiveId" clId="{CA4507F7-A1CF-4C05-BEFE-A1852C3CFE4A}" dt="2019-10-28T00:39:36.845" v="3" actId="26606"/>
        <pc:sldMkLst>
          <pc:docMk/>
          <pc:sldMk cId="915333566" sldId="267"/>
        </pc:sldMkLst>
        <pc:spChg chg="mod ord">
          <ac:chgData name="Sarah Gothard" userId="0e53f415fda5f162" providerId="LiveId" clId="{CA4507F7-A1CF-4C05-BEFE-A1852C3CFE4A}" dt="2019-10-28T00:39:36.845" v="3" actId="26606"/>
          <ac:spMkLst>
            <pc:docMk/>
            <pc:sldMk cId="915333566" sldId="267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8T00:39:36.845" v="3" actId="26606"/>
          <ac:spMkLst>
            <pc:docMk/>
            <pc:sldMk cId="915333566" sldId="267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8T00:39:36.845" v="3" actId="26606"/>
          <ac:spMkLst>
            <pc:docMk/>
            <pc:sldMk cId="915333566" sldId="267"/>
            <ac:spMk id="11" creationId="{CB44330D-EA18-4254-AA95-EB49948539B8}"/>
          </ac:spMkLst>
        </pc:spChg>
        <pc:picChg chg="mod">
          <ac:chgData name="Sarah Gothard" userId="0e53f415fda5f162" providerId="LiveId" clId="{CA4507F7-A1CF-4C05-BEFE-A1852C3CFE4A}" dt="2019-10-28T00:39:36.845" v="3" actId="26606"/>
          <ac:picMkLst>
            <pc:docMk/>
            <pc:sldMk cId="915333566" sldId="267"/>
            <ac:picMk id="3" creationId="{66FE1E21-D510-4345-96D4-1FBED13AB41D}"/>
          </ac:picMkLst>
        </pc:picChg>
      </pc:sldChg>
      <pc:sldChg chg="addSp modSp mod setBg">
        <pc:chgData name="Sarah Gothard" userId="0e53f415fda5f162" providerId="LiveId" clId="{CA4507F7-A1CF-4C05-BEFE-A1852C3CFE4A}" dt="2019-10-28T00:39:41.299" v="4" actId="26606"/>
        <pc:sldMkLst>
          <pc:docMk/>
          <pc:sldMk cId="4222792918" sldId="268"/>
        </pc:sldMkLst>
        <pc:spChg chg="mod ord">
          <ac:chgData name="Sarah Gothard" userId="0e53f415fda5f162" providerId="LiveId" clId="{CA4507F7-A1CF-4C05-BEFE-A1852C3CFE4A}" dt="2019-10-28T00:39:41.299" v="4" actId="26606"/>
          <ac:spMkLst>
            <pc:docMk/>
            <pc:sldMk cId="4222792918" sldId="268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8T00:39:41.299" v="4" actId="26606"/>
          <ac:spMkLst>
            <pc:docMk/>
            <pc:sldMk cId="4222792918" sldId="268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8T00:39:41.299" v="4" actId="26606"/>
          <ac:spMkLst>
            <pc:docMk/>
            <pc:sldMk cId="4222792918" sldId="268"/>
            <ac:spMk id="11" creationId="{CB44330D-EA18-4254-AA95-EB49948539B8}"/>
          </ac:spMkLst>
        </pc:spChg>
        <pc:picChg chg="mod">
          <ac:chgData name="Sarah Gothard" userId="0e53f415fda5f162" providerId="LiveId" clId="{CA4507F7-A1CF-4C05-BEFE-A1852C3CFE4A}" dt="2019-10-28T00:39:41.299" v="4" actId="26606"/>
          <ac:picMkLst>
            <pc:docMk/>
            <pc:sldMk cId="4222792918" sldId="268"/>
            <ac:picMk id="2" creationId="{6699117E-FCA0-4D4A-9517-9B7184477C27}"/>
          </ac:picMkLst>
        </pc:picChg>
      </pc:sldChg>
      <pc:sldChg chg="addSp modSp mod setBg">
        <pc:chgData name="Sarah Gothard" userId="0e53f415fda5f162" providerId="LiveId" clId="{CA4507F7-A1CF-4C05-BEFE-A1852C3CFE4A}" dt="2019-10-28T00:39:44.475" v="5" actId="26606"/>
        <pc:sldMkLst>
          <pc:docMk/>
          <pc:sldMk cId="166759520" sldId="269"/>
        </pc:sldMkLst>
        <pc:spChg chg="mod ord">
          <ac:chgData name="Sarah Gothard" userId="0e53f415fda5f162" providerId="LiveId" clId="{CA4507F7-A1CF-4C05-BEFE-A1852C3CFE4A}" dt="2019-10-28T00:39:44.475" v="5" actId="26606"/>
          <ac:spMkLst>
            <pc:docMk/>
            <pc:sldMk cId="166759520" sldId="269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8T00:39:44.475" v="5" actId="26606"/>
          <ac:spMkLst>
            <pc:docMk/>
            <pc:sldMk cId="166759520" sldId="269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8T00:39:44.475" v="5" actId="26606"/>
          <ac:spMkLst>
            <pc:docMk/>
            <pc:sldMk cId="166759520" sldId="269"/>
            <ac:spMk id="11" creationId="{CB44330D-EA18-4254-AA95-EB49948539B8}"/>
          </ac:spMkLst>
        </pc:spChg>
        <pc:picChg chg="mod">
          <ac:chgData name="Sarah Gothard" userId="0e53f415fda5f162" providerId="LiveId" clId="{CA4507F7-A1CF-4C05-BEFE-A1852C3CFE4A}" dt="2019-10-28T00:39:44.475" v="5" actId="26606"/>
          <ac:picMkLst>
            <pc:docMk/>
            <pc:sldMk cId="166759520" sldId="269"/>
            <ac:picMk id="2" creationId="{BDC7FE47-FD63-4E01-892A-22AA69C797F2}"/>
          </ac:picMkLst>
        </pc:picChg>
      </pc:sldChg>
      <pc:sldChg chg="addSp modSp mod setBg">
        <pc:chgData name="Sarah Gothard" userId="0e53f415fda5f162" providerId="LiveId" clId="{CA4507F7-A1CF-4C05-BEFE-A1852C3CFE4A}" dt="2019-10-28T00:39:47.553" v="6" actId="26606"/>
        <pc:sldMkLst>
          <pc:docMk/>
          <pc:sldMk cId="707371871" sldId="270"/>
        </pc:sldMkLst>
        <pc:spChg chg="mod ord">
          <ac:chgData name="Sarah Gothard" userId="0e53f415fda5f162" providerId="LiveId" clId="{CA4507F7-A1CF-4C05-BEFE-A1852C3CFE4A}" dt="2019-10-28T00:39:47.553" v="6" actId="26606"/>
          <ac:spMkLst>
            <pc:docMk/>
            <pc:sldMk cId="707371871" sldId="270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8T00:39:47.553" v="6" actId="26606"/>
          <ac:spMkLst>
            <pc:docMk/>
            <pc:sldMk cId="707371871" sldId="270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8T00:39:47.553" v="6" actId="26606"/>
          <ac:spMkLst>
            <pc:docMk/>
            <pc:sldMk cId="707371871" sldId="270"/>
            <ac:spMk id="11" creationId="{CB44330D-EA18-4254-AA95-EB49948539B8}"/>
          </ac:spMkLst>
        </pc:spChg>
        <pc:picChg chg="mod">
          <ac:chgData name="Sarah Gothard" userId="0e53f415fda5f162" providerId="LiveId" clId="{CA4507F7-A1CF-4C05-BEFE-A1852C3CFE4A}" dt="2019-10-28T00:39:47.553" v="6" actId="26606"/>
          <ac:picMkLst>
            <pc:docMk/>
            <pc:sldMk cId="707371871" sldId="270"/>
            <ac:picMk id="2" creationId="{11FBBC9E-AAF6-4C65-A8A2-64B6144CCA6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8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35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1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26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32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4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A3E752-F814-4CBD-A761-0FD203FAC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747434"/>
            <a:ext cx="10905066" cy="136313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728403-1D08-4DC0-A0F7-F9657CC98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5658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D38FE5-B932-4D0F-8844-EA302E9CE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215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FE1E21-D510-4345-96D4-1FBED13AB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1533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99117E-FCA0-4D4A-9517-9B7184477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439" y="643467"/>
            <a:ext cx="9731122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2279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C7FE47-FD63-4E01-892A-22AA69C79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6759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FBBC9E-AAF6-4C65-A8A2-64B6144CC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0737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2019-10-28T00:39:47Z</dcterms:created>
  <dcterms:modified xsi:type="dcterms:W3CDTF">2019-10-28T00:39:52Z</dcterms:modified>
</cp:coreProperties>
</file>