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7" r:id="rId9"/>
    <p:sldId id="268" r:id="rId10"/>
    <p:sldId id="265" r:id="rId11"/>
    <p:sldId id="266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66" d="100"/>
          <a:sy n="66" d="100"/>
        </p:scale>
        <p:origin x="1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2D213C93-1531-4BCD-9280-9D99916B44B6}"/>
    <pc:docChg chg="custSel addSld delSld modSld modMainMaster">
      <pc:chgData name="Sarah Gothard" userId="0e53f415fda5f162" providerId="LiveId" clId="{2D213C93-1531-4BCD-9280-9D99916B44B6}" dt="2019-09-13T17:59:49.070" v="105"/>
      <pc:docMkLst>
        <pc:docMk/>
      </pc:docMkLst>
      <pc:sldChg chg="addSp delSp modSp">
        <pc:chgData name="Sarah Gothard" userId="0e53f415fda5f162" providerId="LiveId" clId="{2D213C93-1531-4BCD-9280-9D99916B44B6}" dt="2019-09-13T17:30:55.779" v="29" actId="1036"/>
        <pc:sldMkLst>
          <pc:docMk/>
          <pc:sldMk cId="2211167003" sldId="257"/>
        </pc:sldMkLst>
        <pc:spChg chg="mod">
          <ac:chgData name="Sarah Gothard" userId="0e53f415fda5f162" providerId="LiveId" clId="{2D213C93-1531-4BCD-9280-9D99916B44B6}" dt="2019-09-13T17:30:55.779" v="29" actId="1036"/>
          <ac:spMkLst>
            <pc:docMk/>
            <pc:sldMk cId="2211167003" sldId="257"/>
            <ac:spMk id="5" creationId="{B35277B3-F2AB-47E8-A410-E4DFF7CB251C}"/>
          </ac:spMkLst>
        </pc:spChg>
        <pc:picChg chg="add del">
          <ac:chgData name="Sarah Gothard" userId="0e53f415fda5f162" providerId="LiveId" clId="{2D213C93-1531-4BCD-9280-9D99916B44B6}" dt="2019-09-13T17:30:44.569" v="2"/>
          <ac:picMkLst>
            <pc:docMk/>
            <pc:sldMk cId="2211167003" sldId="257"/>
            <ac:picMk id="2" creationId="{FEF020D1-C321-4D17-8BD1-24B1517E1728}"/>
          </ac:picMkLst>
        </pc:picChg>
        <pc:picChg chg="del">
          <ac:chgData name="Sarah Gothard" userId="0e53f415fda5f162" providerId="LiveId" clId="{2D213C93-1531-4BCD-9280-9D99916B44B6}" dt="2019-09-13T17:30:43.030" v="0" actId="478"/>
          <ac:picMkLst>
            <pc:docMk/>
            <pc:sldMk cId="2211167003" sldId="257"/>
            <ac:picMk id="3" creationId="{BBD8E4B5-B928-4700-BF05-6D757585FB53}"/>
          </ac:picMkLst>
        </pc:picChg>
        <pc:picChg chg="add">
          <ac:chgData name="Sarah Gothard" userId="0e53f415fda5f162" providerId="LiveId" clId="{2D213C93-1531-4BCD-9280-9D99916B44B6}" dt="2019-09-13T17:30:50.155" v="4"/>
          <ac:picMkLst>
            <pc:docMk/>
            <pc:sldMk cId="2211167003" sldId="257"/>
            <ac:picMk id="4" creationId="{CDC881C5-3E91-4CF8-A1C4-2822CA4240F8}"/>
          </ac:picMkLst>
        </pc:picChg>
      </pc:sldChg>
      <pc:sldChg chg="addSp delSp modSp">
        <pc:chgData name="Sarah Gothard" userId="0e53f415fda5f162" providerId="LiveId" clId="{2D213C93-1531-4BCD-9280-9D99916B44B6}" dt="2019-09-13T17:58:15.983" v="103"/>
        <pc:sldMkLst>
          <pc:docMk/>
          <pc:sldMk cId="2012840427" sldId="258"/>
        </pc:sldMkLst>
        <pc:spChg chg="add del mod">
          <ac:chgData name="Sarah Gothard" userId="0e53f415fda5f162" providerId="LiveId" clId="{2D213C93-1531-4BCD-9280-9D99916B44B6}" dt="2019-09-13T17:31:00.312" v="31" actId="478"/>
          <ac:spMkLst>
            <pc:docMk/>
            <pc:sldMk cId="2012840427" sldId="258"/>
            <ac:spMk id="3" creationId="{D3CDDE42-48D8-464F-9B1B-FB4F9CDDCD7A}"/>
          </ac:spMkLst>
        </pc:spChg>
        <pc:spChg chg="mod">
          <ac:chgData name="Sarah Gothard" userId="0e53f415fda5f162" providerId="LiveId" clId="{2D213C93-1531-4BCD-9280-9D99916B44B6}" dt="2019-09-13T17:31:07.048" v="50" actId="1036"/>
          <ac:spMkLst>
            <pc:docMk/>
            <pc:sldMk cId="2012840427" sldId="258"/>
            <ac:spMk id="4" creationId="{BC480DDE-AD4E-4078-B699-1C1E830D293D}"/>
          </ac:spMkLst>
        </pc:spChg>
        <pc:picChg chg="del mod">
          <ac:chgData name="Sarah Gothard" userId="0e53f415fda5f162" providerId="LiveId" clId="{2D213C93-1531-4BCD-9280-9D99916B44B6}" dt="2019-09-13T17:30:58.746" v="30" actId="478"/>
          <ac:picMkLst>
            <pc:docMk/>
            <pc:sldMk cId="2012840427" sldId="258"/>
            <ac:picMk id="5" creationId="{0F5DF76F-97F5-4924-86C4-CFD0A5C3AD88}"/>
          </ac:picMkLst>
        </pc:picChg>
        <pc:picChg chg="add del">
          <ac:chgData name="Sarah Gothard" userId="0e53f415fda5f162" providerId="LiveId" clId="{2D213C93-1531-4BCD-9280-9D99916B44B6}" dt="2019-09-13T17:31:37.622" v="74"/>
          <ac:picMkLst>
            <pc:docMk/>
            <pc:sldMk cId="2012840427" sldId="258"/>
            <ac:picMk id="6" creationId="{114F236A-BEEE-4109-9FE3-E9BB112C740C}"/>
          </ac:picMkLst>
        </pc:picChg>
        <pc:picChg chg="add del">
          <ac:chgData name="Sarah Gothard" userId="0e53f415fda5f162" providerId="LiveId" clId="{2D213C93-1531-4BCD-9280-9D99916B44B6}" dt="2019-09-13T17:44:16.906" v="89" actId="478"/>
          <ac:picMkLst>
            <pc:docMk/>
            <pc:sldMk cId="2012840427" sldId="258"/>
            <ac:picMk id="7" creationId="{336A316C-19F8-4C50-90C1-AF9DF95B476D}"/>
          </ac:picMkLst>
        </pc:picChg>
        <pc:picChg chg="add del">
          <ac:chgData name="Sarah Gothard" userId="0e53f415fda5f162" providerId="LiveId" clId="{2D213C93-1531-4BCD-9280-9D99916B44B6}" dt="2019-09-13T17:58:15.650" v="102" actId="478"/>
          <ac:picMkLst>
            <pc:docMk/>
            <pc:sldMk cId="2012840427" sldId="258"/>
            <ac:picMk id="8" creationId="{4A052C1F-6CB4-4632-A95C-731A879B1A92}"/>
          </ac:picMkLst>
        </pc:picChg>
        <pc:picChg chg="add">
          <ac:chgData name="Sarah Gothard" userId="0e53f415fda5f162" providerId="LiveId" clId="{2D213C93-1531-4BCD-9280-9D99916B44B6}" dt="2019-09-13T17:58:15.983" v="103"/>
          <ac:picMkLst>
            <pc:docMk/>
            <pc:sldMk cId="2012840427" sldId="258"/>
            <ac:picMk id="9" creationId="{099F89BE-B344-47CD-B261-48E9D83ABBEB}"/>
          </ac:picMkLst>
        </pc:picChg>
      </pc:sldChg>
      <pc:sldChg chg="addSp add">
        <pc:chgData name="Sarah Gothard" userId="0e53f415fda5f162" providerId="LiveId" clId="{2D213C93-1531-4BCD-9280-9D99916B44B6}" dt="2019-09-13T17:52:17.035" v="95"/>
        <pc:sldMkLst>
          <pc:docMk/>
          <pc:sldMk cId="3861000358" sldId="259"/>
        </pc:sldMkLst>
        <pc:picChg chg="add">
          <ac:chgData name="Sarah Gothard" userId="0e53f415fda5f162" providerId="LiveId" clId="{2D213C93-1531-4BCD-9280-9D99916B44B6}" dt="2019-09-13T17:52:17.035" v="95"/>
          <ac:picMkLst>
            <pc:docMk/>
            <pc:sldMk cId="3861000358" sldId="259"/>
            <ac:picMk id="2" creationId="{0B105381-0AAD-4036-A26D-788D9FC3CB46}"/>
          </ac:picMkLst>
        </pc:picChg>
      </pc:sldChg>
      <pc:sldChg chg="addSp delSp add">
        <pc:chgData name="Sarah Gothard" userId="0e53f415fda5f162" providerId="LiveId" clId="{2D213C93-1531-4BCD-9280-9D99916B44B6}" dt="2019-09-13T17:41:19.616" v="84"/>
        <pc:sldMkLst>
          <pc:docMk/>
          <pc:sldMk cId="1520126917" sldId="261"/>
        </pc:sldMkLst>
        <pc:picChg chg="add del">
          <ac:chgData name="Sarah Gothard" userId="0e53f415fda5f162" providerId="LiveId" clId="{2D213C93-1531-4BCD-9280-9D99916B44B6}" dt="2019-09-13T17:40:56.517" v="81" actId="478"/>
          <ac:picMkLst>
            <pc:docMk/>
            <pc:sldMk cId="1520126917" sldId="261"/>
            <ac:picMk id="2" creationId="{A7205C82-55B5-401D-BFBE-1B5AD1296CB6}"/>
          </ac:picMkLst>
        </pc:picChg>
        <pc:picChg chg="add del">
          <ac:chgData name="Sarah Gothard" userId="0e53f415fda5f162" providerId="LiveId" clId="{2D213C93-1531-4BCD-9280-9D99916B44B6}" dt="2019-09-13T17:41:19.019" v="83" actId="478"/>
          <ac:picMkLst>
            <pc:docMk/>
            <pc:sldMk cId="1520126917" sldId="261"/>
            <ac:picMk id="3" creationId="{6CC0B874-D028-49F8-9068-8458618D9BDD}"/>
          </ac:picMkLst>
        </pc:picChg>
        <pc:picChg chg="add">
          <ac:chgData name="Sarah Gothard" userId="0e53f415fda5f162" providerId="LiveId" clId="{2D213C93-1531-4BCD-9280-9D99916B44B6}" dt="2019-09-13T17:41:19.616" v="84"/>
          <ac:picMkLst>
            <pc:docMk/>
            <pc:sldMk cId="1520126917" sldId="261"/>
            <ac:picMk id="5" creationId="{31C76C0F-5B3B-4DEA-B740-685CC088201F}"/>
          </ac:picMkLst>
        </pc:picChg>
      </pc:sldChg>
      <pc:sldChg chg="addSp delSp add">
        <pc:chgData name="Sarah Gothard" userId="0e53f415fda5f162" providerId="LiveId" clId="{2D213C93-1531-4BCD-9280-9D99916B44B6}" dt="2019-09-13T17:47:20.523" v="92"/>
        <pc:sldMkLst>
          <pc:docMk/>
          <pc:sldMk cId="2462539326" sldId="262"/>
        </pc:sldMkLst>
        <pc:picChg chg="add del">
          <ac:chgData name="Sarah Gothard" userId="0e53f415fda5f162" providerId="LiveId" clId="{2D213C93-1531-4BCD-9280-9D99916B44B6}" dt="2019-09-13T17:39:27.852" v="76" actId="478"/>
          <ac:picMkLst>
            <pc:docMk/>
            <pc:sldMk cId="2462539326" sldId="262"/>
            <ac:picMk id="2" creationId="{B8F0AE9D-992C-4BEA-B791-8C286D5C5F17}"/>
          </ac:picMkLst>
        </pc:picChg>
        <pc:picChg chg="add del">
          <ac:chgData name="Sarah Gothard" userId="0e53f415fda5f162" providerId="LiveId" clId="{2D213C93-1531-4BCD-9280-9D99916B44B6}" dt="2019-09-13T17:39:54.592" v="78" actId="478"/>
          <ac:picMkLst>
            <pc:docMk/>
            <pc:sldMk cId="2462539326" sldId="262"/>
            <ac:picMk id="3" creationId="{9EAD021A-D0D4-4C78-B7F2-11DFF2685979}"/>
          </ac:picMkLst>
        </pc:picChg>
        <pc:picChg chg="add">
          <ac:chgData name="Sarah Gothard" userId="0e53f415fda5f162" providerId="LiveId" clId="{2D213C93-1531-4BCD-9280-9D99916B44B6}" dt="2019-09-13T17:39:54.878" v="79"/>
          <ac:picMkLst>
            <pc:docMk/>
            <pc:sldMk cId="2462539326" sldId="262"/>
            <ac:picMk id="5" creationId="{3BC06B3E-EB84-41DB-B0D7-CD4677351049}"/>
          </ac:picMkLst>
        </pc:picChg>
        <pc:picChg chg="add del">
          <ac:chgData name="Sarah Gothard" userId="0e53f415fda5f162" providerId="LiveId" clId="{2D213C93-1531-4BCD-9280-9D99916B44B6}" dt="2019-09-13T17:47:20.523" v="92"/>
          <ac:picMkLst>
            <pc:docMk/>
            <pc:sldMk cId="2462539326" sldId="262"/>
            <ac:picMk id="6" creationId="{2F1E42D8-BC00-48B3-9477-EA0546F66053}"/>
          </ac:picMkLst>
        </pc:picChg>
      </pc:sldChg>
      <pc:sldChg chg="addSp delSp add">
        <pc:chgData name="Sarah Gothard" userId="0e53f415fda5f162" providerId="LiveId" clId="{2D213C93-1531-4BCD-9280-9D99916B44B6}" dt="2019-09-13T17:59:49.070" v="105"/>
        <pc:sldMkLst>
          <pc:docMk/>
          <pc:sldMk cId="370648576" sldId="263"/>
        </pc:sldMkLst>
        <pc:picChg chg="add del">
          <ac:chgData name="Sarah Gothard" userId="0e53f415fda5f162" providerId="LiveId" clId="{2D213C93-1531-4BCD-9280-9D99916B44B6}" dt="2019-09-13T17:59:48.804" v="104" actId="478"/>
          <ac:picMkLst>
            <pc:docMk/>
            <pc:sldMk cId="370648576" sldId="263"/>
            <ac:picMk id="2" creationId="{556307B5-708A-4B90-B7CC-0599F9EB3528}"/>
          </ac:picMkLst>
        </pc:picChg>
        <pc:picChg chg="add">
          <ac:chgData name="Sarah Gothard" userId="0e53f415fda5f162" providerId="LiveId" clId="{2D213C93-1531-4BCD-9280-9D99916B44B6}" dt="2019-09-13T17:59:49.070" v="105"/>
          <ac:picMkLst>
            <pc:docMk/>
            <pc:sldMk cId="370648576" sldId="263"/>
            <ac:picMk id="3" creationId="{BDFF68B9-9929-459D-832D-A91D2BE459E2}"/>
          </ac:picMkLst>
        </pc:picChg>
      </pc:sldChg>
      <pc:sldChg chg="addSp delSp add">
        <pc:chgData name="Sarah Gothard" userId="0e53f415fda5f162" providerId="LiveId" clId="{2D213C93-1531-4BCD-9280-9D99916B44B6}" dt="2019-09-13T17:54:23.841" v="98"/>
        <pc:sldMkLst>
          <pc:docMk/>
          <pc:sldMk cId="2044482233" sldId="264"/>
        </pc:sldMkLst>
        <pc:picChg chg="add del">
          <ac:chgData name="Sarah Gothard" userId="0e53f415fda5f162" providerId="LiveId" clId="{2D213C93-1531-4BCD-9280-9D99916B44B6}" dt="2019-09-13T17:54:23.513" v="97" actId="478"/>
          <ac:picMkLst>
            <pc:docMk/>
            <pc:sldMk cId="2044482233" sldId="264"/>
            <ac:picMk id="2" creationId="{544F90DB-1052-443F-8EC8-E805F001B6BD}"/>
          </ac:picMkLst>
        </pc:picChg>
        <pc:picChg chg="add">
          <ac:chgData name="Sarah Gothard" userId="0e53f415fda5f162" providerId="LiveId" clId="{2D213C93-1531-4BCD-9280-9D99916B44B6}" dt="2019-09-13T17:54:23.841" v="98"/>
          <ac:picMkLst>
            <pc:docMk/>
            <pc:sldMk cId="2044482233" sldId="264"/>
            <ac:picMk id="3" creationId="{16F621B8-2B9D-4D99-832F-CFA565FF2BDF}"/>
          </ac:picMkLst>
        </pc:picChg>
      </pc:sldChg>
      <pc:sldChg chg="addSp add">
        <pc:chgData name="Sarah Gothard" userId="0e53f415fda5f162" providerId="LiveId" clId="{2D213C93-1531-4BCD-9280-9D99916B44B6}" dt="2019-09-13T17:50:30.089" v="94"/>
        <pc:sldMkLst>
          <pc:docMk/>
          <pc:sldMk cId="1683738502" sldId="265"/>
        </pc:sldMkLst>
        <pc:picChg chg="add">
          <ac:chgData name="Sarah Gothard" userId="0e53f415fda5f162" providerId="LiveId" clId="{2D213C93-1531-4BCD-9280-9D99916B44B6}" dt="2019-09-13T17:50:30.089" v="94"/>
          <ac:picMkLst>
            <pc:docMk/>
            <pc:sldMk cId="1683738502" sldId="265"/>
            <ac:picMk id="2" creationId="{1C097E43-B0D9-4FEA-B388-12841D0D83A1}"/>
          </ac:picMkLst>
        </pc:picChg>
      </pc:sldChg>
      <pc:sldChg chg="addSp delSp add">
        <pc:chgData name="Sarah Gothard" userId="0e53f415fda5f162" providerId="LiveId" clId="{2D213C93-1531-4BCD-9280-9D99916B44B6}" dt="2019-09-13T17:55:34.591" v="101"/>
        <pc:sldMkLst>
          <pc:docMk/>
          <pc:sldMk cId="490916041" sldId="266"/>
        </pc:sldMkLst>
        <pc:picChg chg="add del">
          <ac:chgData name="Sarah Gothard" userId="0e53f415fda5f162" providerId="LiveId" clId="{2D213C93-1531-4BCD-9280-9D99916B44B6}" dt="2019-09-13T17:55:34.591" v="101"/>
          <ac:picMkLst>
            <pc:docMk/>
            <pc:sldMk cId="490916041" sldId="266"/>
            <ac:picMk id="2" creationId="{E4285D54-C8CA-4162-B671-6B677E9D426A}"/>
          </ac:picMkLst>
        </pc:picChg>
      </pc:sldChg>
      <pc:sldChg chg="add">
        <pc:chgData name="Sarah Gothard" userId="0e53f415fda5f162" providerId="LiveId" clId="{2D213C93-1531-4BCD-9280-9D99916B44B6}" dt="2019-09-13T17:41:28.340" v="86"/>
        <pc:sldMkLst>
          <pc:docMk/>
          <pc:sldMk cId="409915265" sldId="267"/>
        </pc:sldMkLst>
      </pc:sldChg>
      <pc:sldChg chg="add">
        <pc:chgData name="Sarah Gothard" userId="0e53f415fda5f162" providerId="LiveId" clId="{2D213C93-1531-4BCD-9280-9D99916B44B6}" dt="2019-09-13T17:41:28.340" v="86"/>
        <pc:sldMkLst>
          <pc:docMk/>
          <pc:sldMk cId="1787103355" sldId="268"/>
        </pc:sldMkLst>
      </pc:sldChg>
      <pc:sldChg chg="add">
        <pc:chgData name="Sarah Gothard" userId="0e53f415fda5f162" providerId="LiveId" clId="{2D213C93-1531-4BCD-9280-9D99916B44B6}" dt="2019-09-13T17:41:31.581" v="87"/>
        <pc:sldMkLst>
          <pc:docMk/>
          <pc:sldMk cId="576197178" sldId="269"/>
        </pc:sldMkLst>
      </pc:sldChg>
      <pc:sldChg chg="add">
        <pc:chgData name="Sarah Gothard" userId="0e53f415fda5f162" providerId="LiveId" clId="{2D213C93-1531-4BCD-9280-9D99916B44B6}" dt="2019-09-13T17:41:31.581" v="87"/>
        <pc:sldMkLst>
          <pc:docMk/>
          <pc:sldMk cId="2207186293" sldId="270"/>
        </pc:sldMkLst>
      </pc:sldChg>
    </pc:docChg>
  </pc:docChgLst>
  <pc:docChgLst>
    <pc:chgData name="Sarah Gothard" userId="0e53f415fda5f162" providerId="LiveId" clId="{791CFE26-80CD-4AF2-9345-EF4A68E6B939}"/>
    <pc:docChg chg="custSel mod modSld">
      <pc:chgData name="Sarah Gothard" userId="0e53f415fda5f162" providerId="LiveId" clId="{791CFE26-80CD-4AF2-9345-EF4A68E6B939}" dt="2019-09-28T20:32:29.344" v="12" actId="26606"/>
      <pc:docMkLst>
        <pc:docMk/>
      </pc:docMkLst>
      <pc:sldChg chg="addSp modSp mod setBg">
        <pc:chgData name="Sarah Gothard" userId="0e53f415fda5f162" providerId="LiveId" clId="{791CFE26-80CD-4AF2-9345-EF4A68E6B939}" dt="2019-09-28T20:31:35.834" v="0" actId="26606"/>
        <pc:sldMkLst>
          <pc:docMk/>
          <pc:sldMk cId="2211167003" sldId="257"/>
        </pc:sldMkLst>
        <pc:spChg chg="mod ord">
          <ac:chgData name="Sarah Gothard" userId="0e53f415fda5f162" providerId="LiveId" clId="{791CFE26-80CD-4AF2-9345-EF4A68E6B939}" dt="2019-09-28T20:31:35.834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791CFE26-80CD-4AF2-9345-EF4A68E6B939}" dt="2019-09-28T20:31:35.834" v="0" actId="26606"/>
          <ac:spMkLst>
            <pc:docMk/>
            <pc:sldMk cId="2211167003" sldId="257"/>
            <ac:spMk id="10" creationId="{32BC26D8-82FB-445E-AA49-62A77D7C1EE0}"/>
          </ac:spMkLst>
        </pc:spChg>
        <pc:spChg chg="add">
          <ac:chgData name="Sarah Gothard" userId="0e53f415fda5f162" providerId="LiveId" clId="{791CFE26-80CD-4AF2-9345-EF4A68E6B939}" dt="2019-09-28T20:31:35.834" v="0" actId="26606"/>
          <ac:spMkLst>
            <pc:docMk/>
            <pc:sldMk cId="2211167003" sldId="257"/>
            <ac:spMk id="12" creationId="{CB44330D-EA18-4254-AA95-EB49948539B8}"/>
          </ac:spMkLst>
        </pc:spChg>
        <pc:picChg chg="mod">
          <ac:chgData name="Sarah Gothard" userId="0e53f415fda5f162" providerId="LiveId" clId="{791CFE26-80CD-4AF2-9345-EF4A68E6B939}" dt="2019-09-28T20:31:35.834" v="0" actId="26606"/>
          <ac:picMkLst>
            <pc:docMk/>
            <pc:sldMk cId="2211167003" sldId="257"/>
            <ac:picMk id="4" creationId="{CDC881C5-3E91-4CF8-A1C4-2822CA4240F8}"/>
          </ac:picMkLst>
        </pc:picChg>
      </pc:sldChg>
      <pc:sldChg chg="addSp modSp mod setBg">
        <pc:chgData name="Sarah Gothard" userId="0e53f415fda5f162" providerId="LiveId" clId="{791CFE26-80CD-4AF2-9345-EF4A68E6B939}" dt="2019-09-28T20:31:39.245" v="1" actId="26606"/>
        <pc:sldMkLst>
          <pc:docMk/>
          <pc:sldMk cId="2012840427" sldId="258"/>
        </pc:sldMkLst>
        <pc:spChg chg="mod ord">
          <ac:chgData name="Sarah Gothard" userId="0e53f415fda5f162" providerId="LiveId" clId="{791CFE26-80CD-4AF2-9345-EF4A68E6B939}" dt="2019-09-28T20:31:39.245" v="1" actId="26606"/>
          <ac:spMkLst>
            <pc:docMk/>
            <pc:sldMk cId="2012840427" sldId="258"/>
            <ac:spMk id="4" creationId="{BC480DDE-AD4E-4078-B699-1C1E830D293D}"/>
          </ac:spMkLst>
        </pc:spChg>
        <pc:spChg chg="add">
          <ac:chgData name="Sarah Gothard" userId="0e53f415fda5f162" providerId="LiveId" clId="{791CFE26-80CD-4AF2-9345-EF4A68E6B939}" dt="2019-09-28T20:31:39.245" v="1" actId="26606"/>
          <ac:spMkLst>
            <pc:docMk/>
            <pc:sldMk cId="2012840427" sldId="258"/>
            <ac:spMk id="14" creationId="{32BC26D8-82FB-445E-AA49-62A77D7C1EE0}"/>
          </ac:spMkLst>
        </pc:spChg>
        <pc:spChg chg="add">
          <ac:chgData name="Sarah Gothard" userId="0e53f415fda5f162" providerId="LiveId" clId="{791CFE26-80CD-4AF2-9345-EF4A68E6B939}" dt="2019-09-28T20:31:39.245" v="1" actId="26606"/>
          <ac:spMkLst>
            <pc:docMk/>
            <pc:sldMk cId="2012840427" sldId="258"/>
            <ac:spMk id="16" creationId="{CB44330D-EA18-4254-AA95-EB49948539B8}"/>
          </ac:spMkLst>
        </pc:spChg>
        <pc:picChg chg="mod">
          <ac:chgData name="Sarah Gothard" userId="0e53f415fda5f162" providerId="LiveId" clId="{791CFE26-80CD-4AF2-9345-EF4A68E6B939}" dt="2019-09-28T20:31:39.245" v="1" actId="26606"/>
          <ac:picMkLst>
            <pc:docMk/>
            <pc:sldMk cId="2012840427" sldId="258"/>
            <ac:picMk id="9" creationId="{099F89BE-B344-47CD-B261-48E9D83ABBEB}"/>
          </ac:picMkLst>
        </pc:picChg>
      </pc:sldChg>
      <pc:sldChg chg="addSp modSp mod setBg">
        <pc:chgData name="Sarah Gothard" userId="0e53f415fda5f162" providerId="LiveId" clId="{791CFE26-80CD-4AF2-9345-EF4A68E6B939}" dt="2019-09-28T20:31:46.013" v="2" actId="26606"/>
        <pc:sldMkLst>
          <pc:docMk/>
          <pc:sldMk cId="3861000358" sldId="259"/>
        </pc:sldMkLst>
        <pc:spChg chg="mod ord">
          <ac:chgData name="Sarah Gothard" userId="0e53f415fda5f162" providerId="LiveId" clId="{791CFE26-80CD-4AF2-9345-EF4A68E6B939}" dt="2019-09-28T20:31:46.013" v="2" actId="26606"/>
          <ac:spMkLst>
            <pc:docMk/>
            <pc:sldMk cId="3861000358" sldId="259"/>
            <ac:spMk id="4" creationId="{BC480DDE-AD4E-4078-B699-1C1E830D293D}"/>
          </ac:spMkLst>
        </pc:spChg>
        <pc:spChg chg="add">
          <ac:chgData name="Sarah Gothard" userId="0e53f415fda5f162" providerId="LiveId" clId="{791CFE26-80CD-4AF2-9345-EF4A68E6B939}" dt="2019-09-28T20:31:46.013" v="2" actId="26606"/>
          <ac:spMkLst>
            <pc:docMk/>
            <pc:sldMk cId="3861000358" sldId="259"/>
            <ac:spMk id="9" creationId="{32BC26D8-82FB-445E-AA49-62A77D7C1EE0}"/>
          </ac:spMkLst>
        </pc:spChg>
        <pc:spChg chg="add">
          <ac:chgData name="Sarah Gothard" userId="0e53f415fda5f162" providerId="LiveId" clId="{791CFE26-80CD-4AF2-9345-EF4A68E6B939}" dt="2019-09-28T20:31:46.013" v="2" actId="26606"/>
          <ac:spMkLst>
            <pc:docMk/>
            <pc:sldMk cId="3861000358" sldId="259"/>
            <ac:spMk id="11" creationId="{CB44330D-EA18-4254-AA95-EB49948539B8}"/>
          </ac:spMkLst>
        </pc:spChg>
        <pc:picChg chg="mod">
          <ac:chgData name="Sarah Gothard" userId="0e53f415fda5f162" providerId="LiveId" clId="{791CFE26-80CD-4AF2-9345-EF4A68E6B939}" dt="2019-09-28T20:31:46.013" v="2" actId="26606"/>
          <ac:picMkLst>
            <pc:docMk/>
            <pc:sldMk cId="3861000358" sldId="259"/>
            <ac:picMk id="2" creationId="{0B105381-0AAD-4036-A26D-788D9FC3CB46}"/>
          </ac:picMkLst>
        </pc:picChg>
      </pc:sldChg>
      <pc:sldChg chg="addSp modSp mod setBg">
        <pc:chgData name="Sarah Gothard" userId="0e53f415fda5f162" providerId="LiveId" clId="{791CFE26-80CD-4AF2-9345-EF4A68E6B939}" dt="2019-09-28T20:31:48.702" v="3" actId="26606"/>
        <pc:sldMkLst>
          <pc:docMk/>
          <pc:sldMk cId="1520126917" sldId="261"/>
        </pc:sldMkLst>
        <pc:spChg chg="mod ord">
          <ac:chgData name="Sarah Gothard" userId="0e53f415fda5f162" providerId="LiveId" clId="{791CFE26-80CD-4AF2-9345-EF4A68E6B939}" dt="2019-09-28T20:31:48.702" v="3" actId="26606"/>
          <ac:spMkLst>
            <pc:docMk/>
            <pc:sldMk cId="1520126917" sldId="261"/>
            <ac:spMk id="4" creationId="{BC480DDE-AD4E-4078-B699-1C1E830D293D}"/>
          </ac:spMkLst>
        </pc:spChg>
        <pc:spChg chg="add">
          <ac:chgData name="Sarah Gothard" userId="0e53f415fda5f162" providerId="LiveId" clId="{791CFE26-80CD-4AF2-9345-EF4A68E6B939}" dt="2019-09-28T20:31:48.702" v="3" actId="26606"/>
          <ac:spMkLst>
            <pc:docMk/>
            <pc:sldMk cId="1520126917" sldId="261"/>
            <ac:spMk id="10" creationId="{32BC26D8-82FB-445E-AA49-62A77D7C1EE0}"/>
          </ac:spMkLst>
        </pc:spChg>
        <pc:spChg chg="add">
          <ac:chgData name="Sarah Gothard" userId="0e53f415fda5f162" providerId="LiveId" clId="{791CFE26-80CD-4AF2-9345-EF4A68E6B939}" dt="2019-09-28T20:31:48.702" v="3" actId="26606"/>
          <ac:spMkLst>
            <pc:docMk/>
            <pc:sldMk cId="1520126917" sldId="261"/>
            <ac:spMk id="12" creationId="{CB44330D-EA18-4254-AA95-EB49948539B8}"/>
          </ac:spMkLst>
        </pc:spChg>
        <pc:picChg chg="mod">
          <ac:chgData name="Sarah Gothard" userId="0e53f415fda5f162" providerId="LiveId" clId="{791CFE26-80CD-4AF2-9345-EF4A68E6B939}" dt="2019-09-28T20:31:48.702" v="3" actId="26606"/>
          <ac:picMkLst>
            <pc:docMk/>
            <pc:sldMk cId="1520126917" sldId="261"/>
            <ac:picMk id="5" creationId="{31C76C0F-5B3B-4DEA-B740-685CC088201F}"/>
          </ac:picMkLst>
        </pc:picChg>
      </pc:sldChg>
      <pc:sldChg chg="addSp modSp mod setBg">
        <pc:chgData name="Sarah Gothard" userId="0e53f415fda5f162" providerId="LiveId" clId="{791CFE26-80CD-4AF2-9345-EF4A68E6B939}" dt="2019-09-28T20:31:52.497" v="4" actId="26606"/>
        <pc:sldMkLst>
          <pc:docMk/>
          <pc:sldMk cId="2462539326" sldId="262"/>
        </pc:sldMkLst>
        <pc:spChg chg="mod ord">
          <ac:chgData name="Sarah Gothard" userId="0e53f415fda5f162" providerId="LiveId" clId="{791CFE26-80CD-4AF2-9345-EF4A68E6B939}" dt="2019-09-28T20:31:52.497" v="4" actId="26606"/>
          <ac:spMkLst>
            <pc:docMk/>
            <pc:sldMk cId="2462539326" sldId="262"/>
            <ac:spMk id="4" creationId="{BC480DDE-AD4E-4078-B699-1C1E830D293D}"/>
          </ac:spMkLst>
        </pc:spChg>
        <pc:spChg chg="add">
          <ac:chgData name="Sarah Gothard" userId="0e53f415fda5f162" providerId="LiveId" clId="{791CFE26-80CD-4AF2-9345-EF4A68E6B939}" dt="2019-09-28T20:31:52.497" v="4" actId="26606"/>
          <ac:spMkLst>
            <pc:docMk/>
            <pc:sldMk cId="2462539326" sldId="262"/>
            <ac:spMk id="10" creationId="{32BC26D8-82FB-445E-AA49-62A77D7C1EE0}"/>
          </ac:spMkLst>
        </pc:spChg>
        <pc:spChg chg="add">
          <ac:chgData name="Sarah Gothard" userId="0e53f415fda5f162" providerId="LiveId" clId="{791CFE26-80CD-4AF2-9345-EF4A68E6B939}" dt="2019-09-28T20:31:52.497" v="4" actId="26606"/>
          <ac:spMkLst>
            <pc:docMk/>
            <pc:sldMk cId="2462539326" sldId="262"/>
            <ac:spMk id="12" creationId="{CB44330D-EA18-4254-AA95-EB49948539B8}"/>
          </ac:spMkLst>
        </pc:spChg>
        <pc:picChg chg="mod">
          <ac:chgData name="Sarah Gothard" userId="0e53f415fda5f162" providerId="LiveId" clId="{791CFE26-80CD-4AF2-9345-EF4A68E6B939}" dt="2019-09-28T20:31:52.497" v="4" actId="26606"/>
          <ac:picMkLst>
            <pc:docMk/>
            <pc:sldMk cId="2462539326" sldId="262"/>
            <ac:picMk id="5" creationId="{3BC06B3E-EB84-41DB-B0D7-CD4677351049}"/>
          </ac:picMkLst>
        </pc:picChg>
      </pc:sldChg>
      <pc:sldChg chg="addSp modSp mod setBg">
        <pc:chgData name="Sarah Gothard" userId="0e53f415fda5f162" providerId="LiveId" clId="{791CFE26-80CD-4AF2-9345-EF4A68E6B939}" dt="2019-09-28T20:32:03.308" v="5" actId="26606"/>
        <pc:sldMkLst>
          <pc:docMk/>
          <pc:sldMk cId="370648576" sldId="263"/>
        </pc:sldMkLst>
        <pc:spChg chg="mod ord">
          <ac:chgData name="Sarah Gothard" userId="0e53f415fda5f162" providerId="LiveId" clId="{791CFE26-80CD-4AF2-9345-EF4A68E6B939}" dt="2019-09-28T20:32:03.308" v="5" actId="26606"/>
          <ac:spMkLst>
            <pc:docMk/>
            <pc:sldMk cId="370648576" sldId="263"/>
            <ac:spMk id="4" creationId="{BC480DDE-AD4E-4078-B699-1C1E830D293D}"/>
          </ac:spMkLst>
        </pc:spChg>
        <pc:spChg chg="add">
          <ac:chgData name="Sarah Gothard" userId="0e53f415fda5f162" providerId="LiveId" clId="{791CFE26-80CD-4AF2-9345-EF4A68E6B939}" dt="2019-09-28T20:32:03.308" v="5" actId="26606"/>
          <ac:spMkLst>
            <pc:docMk/>
            <pc:sldMk cId="370648576" sldId="263"/>
            <ac:spMk id="9" creationId="{32BC26D8-82FB-445E-AA49-62A77D7C1EE0}"/>
          </ac:spMkLst>
        </pc:spChg>
        <pc:spChg chg="add">
          <ac:chgData name="Sarah Gothard" userId="0e53f415fda5f162" providerId="LiveId" clId="{791CFE26-80CD-4AF2-9345-EF4A68E6B939}" dt="2019-09-28T20:32:03.308" v="5" actId="26606"/>
          <ac:spMkLst>
            <pc:docMk/>
            <pc:sldMk cId="370648576" sldId="263"/>
            <ac:spMk id="11" creationId="{CB44330D-EA18-4254-AA95-EB49948539B8}"/>
          </ac:spMkLst>
        </pc:spChg>
        <pc:picChg chg="mod">
          <ac:chgData name="Sarah Gothard" userId="0e53f415fda5f162" providerId="LiveId" clId="{791CFE26-80CD-4AF2-9345-EF4A68E6B939}" dt="2019-09-28T20:32:03.308" v="5" actId="26606"/>
          <ac:picMkLst>
            <pc:docMk/>
            <pc:sldMk cId="370648576" sldId="263"/>
            <ac:picMk id="3" creationId="{BDFF68B9-9929-459D-832D-A91D2BE459E2}"/>
          </ac:picMkLst>
        </pc:picChg>
      </pc:sldChg>
      <pc:sldChg chg="addSp modSp mod setBg">
        <pc:chgData name="Sarah Gothard" userId="0e53f415fda5f162" providerId="LiveId" clId="{791CFE26-80CD-4AF2-9345-EF4A68E6B939}" dt="2019-09-28T20:32:07.003" v="6" actId="26606"/>
        <pc:sldMkLst>
          <pc:docMk/>
          <pc:sldMk cId="2044482233" sldId="264"/>
        </pc:sldMkLst>
        <pc:spChg chg="mod ord">
          <ac:chgData name="Sarah Gothard" userId="0e53f415fda5f162" providerId="LiveId" clId="{791CFE26-80CD-4AF2-9345-EF4A68E6B939}" dt="2019-09-28T20:32:07.003" v="6" actId="26606"/>
          <ac:spMkLst>
            <pc:docMk/>
            <pc:sldMk cId="2044482233" sldId="264"/>
            <ac:spMk id="4" creationId="{BC480DDE-AD4E-4078-B699-1C1E830D293D}"/>
          </ac:spMkLst>
        </pc:spChg>
        <pc:spChg chg="add">
          <ac:chgData name="Sarah Gothard" userId="0e53f415fda5f162" providerId="LiveId" clId="{791CFE26-80CD-4AF2-9345-EF4A68E6B939}" dt="2019-09-28T20:32:07.003" v="6" actId="26606"/>
          <ac:spMkLst>
            <pc:docMk/>
            <pc:sldMk cId="2044482233" sldId="264"/>
            <ac:spMk id="9" creationId="{32BC26D8-82FB-445E-AA49-62A77D7C1EE0}"/>
          </ac:spMkLst>
        </pc:spChg>
        <pc:spChg chg="add">
          <ac:chgData name="Sarah Gothard" userId="0e53f415fda5f162" providerId="LiveId" clId="{791CFE26-80CD-4AF2-9345-EF4A68E6B939}" dt="2019-09-28T20:32:07.003" v="6" actId="26606"/>
          <ac:spMkLst>
            <pc:docMk/>
            <pc:sldMk cId="2044482233" sldId="264"/>
            <ac:spMk id="11" creationId="{CB44330D-EA18-4254-AA95-EB49948539B8}"/>
          </ac:spMkLst>
        </pc:spChg>
        <pc:picChg chg="mod">
          <ac:chgData name="Sarah Gothard" userId="0e53f415fda5f162" providerId="LiveId" clId="{791CFE26-80CD-4AF2-9345-EF4A68E6B939}" dt="2019-09-28T20:32:07.003" v="6" actId="26606"/>
          <ac:picMkLst>
            <pc:docMk/>
            <pc:sldMk cId="2044482233" sldId="264"/>
            <ac:picMk id="3" creationId="{16F621B8-2B9D-4D99-832F-CFA565FF2BDF}"/>
          </ac:picMkLst>
        </pc:picChg>
      </pc:sldChg>
      <pc:sldChg chg="addSp modSp mod setBg">
        <pc:chgData name="Sarah Gothard" userId="0e53f415fda5f162" providerId="LiveId" clId="{791CFE26-80CD-4AF2-9345-EF4A68E6B939}" dt="2019-09-28T20:32:20.601" v="9" actId="26606"/>
        <pc:sldMkLst>
          <pc:docMk/>
          <pc:sldMk cId="1683738502" sldId="265"/>
        </pc:sldMkLst>
        <pc:spChg chg="mod ord">
          <ac:chgData name="Sarah Gothard" userId="0e53f415fda5f162" providerId="LiveId" clId="{791CFE26-80CD-4AF2-9345-EF4A68E6B939}" dt="2019-09-28T20:32:20.601" v="9" actId="26606"/>
          <ac:spMkLst>
            <pc:docMk/>
            <pc:sldMk cId="1683738502" sldId="265"/>
            <ac:spMk id="4" creationId="{BC480DDE-AD4E-4078-B699-1C1E830D293D}"/>
          </ac:spMkLst>
        </pc:spChg>
        <pc:spChg chg="add">
          <ac:chgData name="Sarah Gothard" userId="0e53f415fda5f162" providerId="LiveId" clId="{791CFE26-80CD-4AF2-9345-EF4A68E6B939}" dt="2019-09-28T20:32:20.601" v="9" actId="26606"/>
          <ac:spMkLst>
            <pc:docMk/>
            <pc:sldMk cId="1683738502" sldId="265"/>
            <ac:spMk id="9" creationId="{32BC26D8-82FB-445E-AA49-62A77D7C1EE0}"/>
          </ac:spMkLst>
        </pc:spChg>
        <pc:spChg chg="add">
          <ac:chgData name="Sarah Gothard" userId="0e53f415fda5f162" providerId="LiveId" clId="{791CFE26-80CD-4AF2-9345-EF4A68E6B939}" dt="2019-09-28T20:32:20.601" v="9" actId="26606"/>
          <ac:spMkLst>
            <pc:docMk/>
            <pc:sldMk cId="1683738502" sldId="265"/>
            <ac:spMk id="11" creationId="{CB44330D-EA18-4254-AA95-EB49948539B8}"/>
          </ac:spMkLst>
        </pc:spChg>
        <pc:picChg chg="mod">
          <ac:chgData name="Sarah Gothard" userId="0e53f415fda5f162" providerId="LiveId" clId="{791CFE26-80CD-4AF2-9345-EF4A68E6B939}" dt="2019-09-28T20:32:20.601" v="9" actId="26606"/>
          <ac:picMkLst>
            <pc:docMk/>
            <pc:sldMk cId="1683738502" sldId="265"/>
            <ac:picMk id="2" creationId="{1C097E43-B0D9-4FEA-B388-12841D0D83A1}"/>
          </ac:picMkLst>
        </pc:picChg>
      </pc:sldChg>
      <pc:sldChg chg="addSp modSp mod setBg">
        <pc:chgData name="Sarah Gothard" userId="0e53f415fda5f162" providerId="LiveId" clId="{791CFE26-80CD-4AF2-9345-EF4A68E6B939}" dt="2019-09-28T20:32:23.619" v="10" actId="26606"/>
        <pc:sldMkLst>
          <pc:docMk/>
          <pc:sldMk cId="490916041" sldId="266"/>
        </pc:sldMkLst>
        <pc:spChg chg="mod ord">
          <ac:chgData name="Sarah Gothard" userId="0e53f415fda5f162" providerId="LiveId" clId="{791CFE26-80CD-4AF2-9345-EF4A68E6B939}" dt="2019-09-28T20:32:23.619" v="10" actId="26606"/>
          <ac:spMkLst>
            <pc:docMk/>
            <pc:sldMk cId="490916041" sldId="266"/>
            <ac:spMk id="4" creationId="{BC480DDE-AD4E-4078-B699-1C1E830D293D}"/>
          </ac:spMkLst>
        </pc:spChg>
        <pc:spChg chg="add">
          <ac:chgData name="Sarah Gothard" userId="0e53f415fda5f162" providerId="LiveId" clId="{791CFE26-80CD-4AF2-9345-EF4A68E6B939}" dt="2019-09-28T20:32:23.619" v="10" actId="26606"/>
          <ac:spMkLst>
            <pc:docMk/>
            <pc:sldMk cId="490916041" sldId="266"/>
            <ac:spMk id="9" creationId="{32BC26D8-82FB-445E-AA49-62A77D7C1EE0}"/>
          </ac:spMkLst>
        </pc:spChg>
        <pc:spChg chg="add">
          <ac:chgData name="Sarah Gothard" userId="0e53f415fda5f162" providerId="LiveId" clId="{791CFE26-80CD-4AF2-9345-EF4A68E6B939}" dt="2019-09-28T20:32:23.619" v="10" actId="26606"/>
          <ac:spMkLst>
            <pc:docMk/>
            <pc:sldMk cId="490916041" sldId="266"/>
            <ac:spMk id="11" creationId="{CB44330D-EA18-4254-AA95-EB49948539B8}"/>
          </ac:spMkLst>
        </pc:spChg>
        <pc:picChg chg="mod">
          <ac:chgData name="Sarah Gothard" userId="0e53f415fda5f162" providerId="LiveId" clId="{791CFE26-80CD-4AF2-9345-EF4A68E6B939}" dt="2019-09-28T20:32:23.619" v="10" actId="26606"/>
          <ac:picMkLst>
            <pc:docMk/>
            <pc:sldMk cId="490916041" sldId="266"/>
            <ac:picMk id="2" creationId="{E4285D54-C8CA-4162-B671-6B677E9D426A}"/>
          </ac:picMkLst>
        </pc:picChg>
      </pc:sldChg>
      <pc:sldChg chg="addSp modSp mod setBg">
        <pc:chgData name="Sarah Gothard" userId="0e53f415fda5f162" providerId="LiveId" clId="{791CFE26-80CD-4AF2-9345-EF4A68E6B939}" dt="2019-09-28T20:32:13.011" v="7" actId="26606"/>
        <pc:sldMkLst>
          <pc:docMk/>
          <pc:sldMk cId="409915265" sldId="267"/>
        </pc:sldMkLst>
        <pc:spChg chg="mod ord">
          <ac:chgData name="Sarah Gothard" userId="0e53f415fda5f162" providerId="LiveId" clId="{791CFE26-80CD-4AF2-9345-EF4A68E6B939}" dt="2019-09-28T20:32:13.011" v="7" actId="26606"/>
          <ac:spMkLst>
            <pc:docMk/>
            <pc:sldMk cId="409915265" sldId="267"/>
            <ac:spMk id="4" creationId="{BC480DDE-AD4E-4078-B699-1C1E830D293D}"/>
          </ac:spMkLst>
        </pc:spChg>
        <pc:spChg chg="add">
          <ac:chgData name="Sarah Gothard" userId="0e53f415fda5f162" providerId="LiveId" clId="{791CFE26-80CD-4AF2-9345-EF4A68E6B939}" dt="2019-09-28T20:32:13.011" v="7" actId="26606"/>
          <ac:spMkLst>
            <pc:docMk/>
            <pc:sldMk cId="409915265" sldId="267"/>
            <ac:spMk id="10" creationId="{32BC26D8-82FB-445E-AA49-62A77D7C1EE0}"/>
          </ac:spMkLst>
        </pc:spChg>
        <pc:spChg chg="add">
          <ac:chgData name="Sarah Gothard" userId="0e53f415fda5f162" providerId="LiveId" clId="{791CFE26-80CD-4AF2-9345-EF4A68E6B939}" dt="2019-09-28T20:32:13.011" v="7" actId="26606"/>
          <ac:spMkLst>
            <pc:docMk/>
            <pc:sldMk cId="409915265" sldId="267"/>
            <ac:spMk id="12" creationId="{CB44330D-EA18-4254-AA95-EB49948539B8}"/>
          </ac:spMkLst>
        </pc:spChg>
        <pc:picChg chg="mod">
          <ac:chgData name="Sarah Gothard" userId="0e53f415fda5f162" providerId="LiveId" clId="{791CFE26-80CD-4AF2-9345-EF4A68E6B939}" dt="2019-09-28T20:32:13.011" v="7" actId="26606"/>
          <ac:picMkLst>
            <pc:docMk/>
            <pc:sldMk cId="409915265" sldId="267"/>
            <ac:picMk id="5" creationId="{31C76C0F-5B3B-4DEA-B740-685CC088201F}"/>
          </ac:picMkLst>
        </pc:picChg>
      </pc:sldChg>
      <pc:sldChg chg="addSp modSp mod setBg">
        <pc:chgData name="Sarah Gothard" userId="0e53f415fda5f162" providerId="LiveId" clId="{791CFE26-80CD-4AF2-9345-EF4A68E6B939}" dt="2019-09-28T20:32:17.408" v="8" actId="26606"/>
        <pc:sldMkLst>
          <pc:docMk/>
          <pc:sldMk cId="1787103355" sldId="268"/>
        </pc:sldMkLst>
        <pc:spChg chg="mod ord">
          <ac:chgData name="Sarah Gothard" userId="0e53f415fda5f162" providerId="LiveId" clId="{791CFE26-80CD-4AF2-9345-EF4A68E6B939}" dt="2019-09-28T20:32:17.408" v="8" actId="26606"/>
          <ac:spMkLst>
            <pc:docMk/>
            <pc:sldMk cId="1787103355" sldId="268"/>
            <ac:spMk id="4" creationId="{BC480DDE-AD4E-4078-B699-1C1E830D293D}"/>
          </ac:spMkLst>
        </pc:spChg>
        <pc:spChg chg="add">
          <ac:chgData name="Sarah Gothard" userId="0e53f415fda5f162" providerId="LiveId" clId="{791CFE26-80CD-4AF2-9345-EF4A68E6B939}" dt="2019-09-28T20:32:17.408" v="8" actId="26606"/>
          <ac:spMkLst>
            <pc:docMk/>
            <pc:sldMk cId="1787103355" sldId="268"/>
            <ac:spMk id="10" creationId="{32BC26D8-82FB-445E-AA49-62A77D7C1EE0}"/>
          </ac:spMkLst>
        </pc:spChg>
        <pc:spChg chg="add">
          <ac:chgData name="Sarah Gothard" userId="0e53f415fda5f162" providerId="LiveId" clId="{791CFE26-80CD-4AF2-9345-EF4A68E6B939}" dt="2019-09-28T20:32:17.408" v="8" actId="26606"/>
          <ac:spMkLst>
            <pc:docMk/>
            <pc:sldMk cId="1787103355" sldId="268"/>
            <ac:spMk id="12" creationId="{CB44330D-EA18-4254-AA95-EB49948539B8}"/>
          </ac:spMkLst>
        </pc:spChg>
        <pc:picChg chg="mod">
          <ac:chgData name="Sarah Gothard" userId="0e53f415fda5f162" providerId="LiveId" clId="{791CFE26-80CD-4AF2-9345-EF4A68E6B939}" dt="2019-09-28T20:32:17.408" v="8" actId="26606"/>
          <ac:picMkLst>
            <pc:docMk/>
            <pc:sldMk cId="1787103355" sldId="268"/>
            <ac:picMk id="5" creationId="{3BC06B3E-EB84-41DB-B0D7-CD4677351049}"/>
          </ac:picMkLst>
        </pc:picChg>
      </pc:sldChg>
      <pc:sldChg chg="addSp modSp mod setBg">
        <pc:chgData name="Sarah Gothard" userId="0e53f415fda5f162" providerId="LiveId" clId="{791CFE26-80CD-4AF2-9345-EF4A68E6B939}" dt="2019-09-28T20:32:26.913" v="11" actId="26606"/>
        <pc:sldMkLst>
          <pc:docMk/>
          <pc:sldMk cId="576197178" sldId="269"/>
        </pc:sldMkLst>
        <pc:spChg chg="mod ord">
          <ac:chgData name="Sarah Gothard" userId="0e53f415fda5f162" providerId="LiveId" clId="{791CFE26-80CD-4AF2-9345-EF4A68E6B939}" dt="2019-09-28T20:32:26.913" v="11" actId="26606"/>
          <ac:spMkLst>
            <pc:docMk/>
            <pc:sldMk cId="576197178" sldId="269"/>
            <ac:spMk id="4" creationId="{BC480DDE-AD4E-4078-B699-1C1E830D293D}"/>
          </ac:spMkLst>
        </pc:spChg>
        <pc:spChg chg="add">
          <ac:chgData name="Sarah Gothard" userId="0e53f415fda5f162" providerId="LiveId" clId="{791CFE26-80CD-4AF2-9345-EF4A68E6B939}" dt="2019-09-28T20:32:26.913" v="11" actId="26606"/>
          <ac:spMkLst>
            <pc:docMk/>
            <pc:sldMk cId="576197178" sldId="269"/>
            <ac:spMk id="10" creationId="{32BC26D8-82FB-445E-AA49-62A77D7C1EE0}"/>
          </ac:spMkLst>
        </pc:spChg>
        <pc:spChg chg="add">
          <ac:chgData name="Sarah Gothard" userId="0e53f415fda5f162" providerId="LiveId" clId="{791CFE26-80CD-4AF2-9345-EF4A68E6B939}" dt="2019-09-28T20:32:26.913" v="11" actId="26606"/>
          <ac:spMkLst>
            <pc:docMk/>
            <pc:sldMk cId="576197178" sldId="269"/>
            <ac:spMk id="12" creationId="{CB44330D-EA18-4254-AA95-EB49948539B8}"/>
          </ac:spMkLst>
        </pc:spChg>
        <pc:picChg chg="mod">
          <ac:chgData name="Sarah Gothard" userId="0e53f415fda5f162" providerId="LiveId" clId="{791CFE26-80CD-4AF2-9345-EF4A68E6B939}" dt="2019-09-28T20:32:26.913" v="11" actId="26606"/>
          <ac:picMkLst>
            <pc:docMk/>
            <pc:sldMk cId="576197178" sldId="269"/>
            <ac:picMk id="5" creationId="{31C76C0F-5B3B-4DEA-B740-685CC088201F}"/>
          </ac:picMkLst>
        </pc:picChg>
      </pc:sldChg>
      <pc:sldChg chg="addSp modSp mod setBg">
        <pc:chgData name="Sarah Gothard" userId="0e53f415fda5f162" providerId="LiveId" clId="{791CFE26-80CD-4AF2-9345-EF4A68E6B939}" dt="2019-09-28T20:32:29.344" v="12" actId="26606"/>
        <pc:sldMkLst>
          <pc:docMk/>
          <pc:sldMk cId="2207186293" sldId="270"/>
        </pc:sldMkLst>
        <pc:spChg chg="mod ord">
          <ac:chgData name="Sarah Gothard" userId="0e53f415fda5f162" providerId="LiveId" clId="{791CFE26-80CD-4AF2-9345-EF4A68E6B939}" dt="2019-09-28T20:32:29.344" v="12" actId="26606"/>
          <ac:spMkLst>
            <pc:docMk/>
            <pc:sldMk cId="2207186293" sldId="270"/>
            <ac:spMk id="4" creationId="{BC480DDE-AD4E-4078-B699-1C1E830D293D}"/>
          </ac:spMkLst>
        </pc:spChg>
        <pc:spChg chg="add">
          <ac:chgData name="Sarah Gothard" userId="0e53f415fda5f162" providerId="LiveId" clId="{791CFE26-80CD-4AF2-9345-EF4A68E6B939}" dt="2019-09-28T20:32:29.344" v="12" actId="26606"/>
          <ac:spMkLst>
            <pc:docMk/>
            <pc:sldMk cId="2207186293" sldId="270"/>
            <ac:spMk id="10" creationId="{32BC26D8-82FB-445E-AA49-62A77D7C1EE0}"/>
          </ac:spMkLst>
        </pc:spChg>
        <pc:spChg chg="add">
          <ac:chgData name="Sarah Gothard" userId="0e53f415fda5f162" providerId="LiveId" clId="{791CFE26-80CD-4AF2-9345-EF4A68E6B939}" dt="2019-09-28T20:32:29.344" v="12" actId="26606"/>
          <ac:spMkLst>
            <pc:docMk/>
            <pc:sldMk cId="2207186293" sldId="270"/>
            <ac:spMk id="12" creationId="{CB44330D-EA18-4254-AA95-EB49948539B8}"/>
          </ac:spMkLst>
        </pc:spChg>
        <pc:picChg chg="mod">
          <ac:chgData name="Sarah Gothard" userId="0e53f415fda5f162" providerId="LiveId" clId="{791CFE26-80CD-4AF2-9345-EF4A68E6B939}" dt="2019-09-28T20:32:29.344" v="12" actId="26606"/>
          <ac:picMkLst>
            <pc:docMk/>
            <pc:sldMk cId="2207186293" sldId="270"/>
            <ac:picMk id="5" creationId="{3BC06B3E-EB84-41DB-B0D7-CD4677351049}"/>
          </ac:picMkLst>
        </pc:picChg>
      </pc:sldChg>
    </pc:docChg>
  </pc:docChgLst>
  <pc:docChgLst>
    <pc:chgData name="Sarah Gothard" userId="0e53f415fda5f162" providerId="LiveId" clId="{6474F7A1-0E52-4998-9D3E-F45482F53908}"/>
  </pc:docChgLst>
  <pc:docChgLst>
    <pc:chgData name="Sarah Gothard" userId="0e53f415fda5f162" providerId="LiveId" clId="{EDB97496-0492-452A-B3A6-6540A26349F6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9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8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1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1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4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2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6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8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8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C881C5-3E91-4CF8-A1C4-2822CA424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338494"/>
            <a:ext cx="10905066" cy="218101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097E43-B0D9-4FEA-B388-12841D0D8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80DDE-AD4E-4078-B699-1C1E830D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8373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285D54-C8CA-4162-B671-6B677E9D4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80DDE-AD4E-4078-B699-1C1E830D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90916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76C0F-5B3B-4DEA-B740-685CC0882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80DDE-AD4E-4078-B699-1C1E830D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76197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06B3E-EB84-41DB-B0D7-CD4677351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80DDE-AD4E-4078-B699-1C1E830D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0718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9F89BE-B344-47CD-B261-48E9D83AB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80DDE-AD4E-4078-B699-1C1E830D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1284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105381-0AAD-4036-A26D-788D9FC3C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80DDE-AD4E-4078-B699-1C1E830D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6100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76C0F-5B3B-4DEA-B740-685CC0882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80DDE-AD4E-4078-B699-1C1E830D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2012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06B3E-EB84-41DB-B0D7-CD4677351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80DDE-AD4E-4078-B699-1C1E830D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6253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FF68B9-9929-459D-832D-A91D2BE45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80DDE-AD4E-4078-B699-1C1E830D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064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621B8-2B9D-4D99-832F-CFA565FF2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80DDE-AD4E-4078-B699-1C1E830D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4448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76C0F-5B3B-4DEA-B740-685CC0882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80DDE-AD4E-4078-B699-1C1E830D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9915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06B3E-EB84-41DB-B0D7-CD4677351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80DDE-AD4E-4078-B699-1C1E830D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87103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2019-09-28T20:32:29Z</dcterms:created>
  <dcterms:modified xsi:type="dcterms:W3CDTF">2019-09-28T20:32:38Z</dcterms:modified>
</cp:coreProperties>
</file>