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62363-E65D-4A38-B1B1-4C5E147168B2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48BD9-CB96-402E-B3B5-72F0B1409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6E08-B360-2E7C-4AE8-85817B1B0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D6AD4-47AB-F43B-0206-57328233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A8AC4-1174-21C2-ED7B-C4A0972C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322EF-B71B-FDC3-FCA4-7A4036576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06A0A-A4CB-E94C-C2A3-A2C4EE03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4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14295-FE85-7F25-A016-AED9EA9C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CBE47-AEA3-B94D-A2B0-9CC377919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7E057-80D9-2282-6DBF-ABC39544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5684F-6EA4-4488-F3B2-8109CE24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0E94E-E323-BDCF-BB3A-110356609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84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83AD-50B8-D3F2-FB0E-FCE7DA666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E3084-AE1B-F573-499B-7D04A7616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16A47-43FA-801E-AC6B-C8A52B7B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2945D-9FE5-6870-3397-6444AA57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B013B-0FF4-3439-7E5E-C98E96B5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22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1102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0196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47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56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609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94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8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C557A-1E29-96AF-FDCC-BEC47BB2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F138E-ABE8-8AF5-E930-AD653BDFB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AEA11-965F-300F-399F-75EBC9CC4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0A356-823C-E05B-9CB9-8A10B2CF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7022B-B979-10CA-EA1F-FD07BEAE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83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3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65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91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4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B11B2-F5DD-335C-A97C-DB4F80182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2858B-7BA8-CC9C-FC65-49CBFCFAA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8873B-B4E6-EA93-05DD-17610322F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E8701-299D-9CC6-C0DA-8E09A6FB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B4842-10BB-7B31-4F53-CEECDF18B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8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A0C17-6E31-2DA9-02C2-760545E24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AC15C-DA39-80F2-8BD0-5D90D10702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5D633-D640-4C88-07BA-96A36973D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2F1CB-C948-6BC3-6C59-1FE4A2409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C6EB3-CA42-B948-2250-21AAEFC0A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A0923-5615-2F82-3716-20731F3A2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F546-BD53-E6FD-DD72-663A9ACC6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67811-5C9E-E746-D434-6184B87CC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6CF75-55E8-5495-014A-7B1AD946D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F5D87-C3C4-5639-47E5-971F90DE5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03B2D9-B272-FD06-C4BD-40EB0C876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24E776-251C-8639-19B6-0690DB458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5D63B1-1FAB-58C0-EFCA-E7E32427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BF5053-1526-6262-1784-C9CD308B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7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0FBA3-69C5-8E0B-6237-8DA4A0ED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F0456A-BC8B-DCC8-A1D2-99AD033D8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07D97-960B-93E6-D88C-4E9638D88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4AB06-08E5-A181-80FF-943DA3B62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19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B41D7-7B00-BE2F-09BF-8ABE783D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B64A5-FFFD-87E6-77CD-666A43B17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A849F-1595-64DF-146B-B359CD93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3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5E312-7E96-0F1A-73E5-46E60106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44010-CFF0-A2FD-DF7A-2EE514D12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E6A223-F69B-448D-5BF6-5728916EA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F3D79-FE7D-D7CD-1E92-E8EF97A01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2BA8C-AF52-017E-76C4-A7D1EDBEB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326DE-8A34-7071-0606-5D97FF44F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6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05A0-08E2-84A8-C26A-E229E6389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512C64-B9B9-D73E-ACD8-1FDD9B677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EAABB-5304-4AC7-C1C6-9D45B98F4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46582-617A-7FCE-F651-EEF716F7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B2CFF5-6134-06E5-43A9-C4A2ADEB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A570C-54A4-0BCF-483C-12730F6F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23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C64D2A-FFFE-623F-147C-CD5A38234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1534E-A764-61AC-CD60-52241DB6A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F3D64-9678-4824-73DF-A5A917245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6FD506-DA9B-4317-8DF6-6D5A848FAAAB}" type="datetimeFigureOut">
              <a:rPr lang="en-US" smtClean="0"/>
              <a:t>6/13/2026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760AD-38F4-D124-04B1-392B8DD5F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88CE6-7645-12E1-B0A3-856DFB35E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C607EB-BD1F-4883-9000-44BC727A0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0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7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C15F55-9070-FD0C-6444-B65E8F5F14C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97433"/>
            <a:ext cx="10287000" cy="186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CDA3FA8-1ACC-5828-7E37-A30445183BF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583986F-4841-1F16-B85C-CDF1AAA9D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2247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F5F827C-1451-B6A7-FC41-549458820C7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8083F1-828F-D5FB-2E57-74BEBC6D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0420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C362FF6-4A5A-47BB-67B5-9EA77D3F594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C0768D-9B91-F752-4877-200C8BE4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39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83AC384-4128-707C-7AD5-B5AF8617C61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5B0E7F-8E74-31EB-6460-9F80B4427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337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695360E-5D8A-2220-EA40-6CCE92F16B7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B2E0AA-BE42-26DC-9195-1003B35EA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82705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8A2F098-BA12-17B8-BF94-CCD90992B4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35EB8-91C0-7BE0-131E-50F49DBE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6637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2A6F05E-0D0C-E4BF-72E0-D8BCEF0CD2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FDF925-ACC9-B1B9-751F-1A650E818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25646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595E40-3E3E-94CD-1053-8AB37A763C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F7FCD4-4348-714E-F013-04D23A2F7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477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2026-06-13T14:10:29Z</dcterms:created>
  <dcterms:modified xsi:type="dcterms:W3CDTF">2026-06-13T17:56:22Z</dcterms:modified>
</cp:coreProperties>
</file>