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8"/>
  </p:notesMasterIdLst>
  <p:handoutMasterIdLst>
    <p:handoutMasterId r:id="rId19"/>
  </p:handoutMasterIdLst>
  <p:sldIdLst>
    <p:sldId id="256" r:id="rId2"/>
    <p:sldId id="279" r:id="rId3"/>
    <p:sldId id="280" r:id="rId4"/>
    <p:sldId id="281" r:id="rId5"/>
    <p:sldId id="282" r:id="rId6"/>
    <p:sldId id="284" r:id="rId7"/>
    <p:sldId id="283" r:id="rId8"/>
    <p:sldId id="288" r:id="rId9"/>
    <p:sldId id="289" r:id="rId10"/>
    <p:sldId id="286" r:id="rId11"/>
    <p:sldId id="291" r:id="rId12"/>
    <p:sldId id="290" r:id="rId13"/>
    <p:sldId id="287" r:id="rId14"/>
    <p:sldId id="292" r:id="rId15"/>
    <p:sldId id="293" r:id="rId16"/>
    <p:sldId id="28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varScale="1">
        <p:scale>
          <a:sx n="67" d="100"/>
          <a:sy n="67" d="100"/>
        </p:scale>
        <p:origin x="680" y="6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4/16/2023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4/16/2023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0F729D-6C9F-49F3-BE02-6CFA87704072}" type="datetime1">
              <a:rPr lang="en-US" smtClean="0"/>
              <a:t>4/16/2023</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F2B08A-5A69-45E0-A1B3-C9D48D843CC4}" type="datetime1">
              <a:rPr lang="en-US" smtClean="0"/>
              <a:t>4/16/2023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5DEA2E-BA8D-4C71-B291-C7445DAB1CCC}" type="datetime1">
              <a:rPr lang="en-US" smtClean="0"/>
              <a:t>4/16/2023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B271DA-BE8F-41A9-A57B-957188FF5913}" type="datetime1">
              <a:rPr lang="en-US" smtClean="0"/>
              <a:t>4/16/2023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4C632B-6DCE-4E36-8CA5-C060D5267CD9}" type="datetime1">
              <a:rPr lang="en-US" smtClean="0"/>
              <a:t>4/16/2023</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A98862-0EA2-4B05-BFE8-8BCF27AE6D3F}" type="datetime1">
              <a:rPr lang="en-US" smtClean="0"/>
              <a:t>4/16/2023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F9C82A8-9B10-4138-A50D-0B785A89BAF9}" type="datetime1">
              <a:rPr lang="en-US" smtClean="0"/>
              <a:t>4/16/2023</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CEE72-9938-4344-AA4D-2AEFC65B9676}" type="datetime1">
              <a:rPr lang="en-US" smtClean="0"/>
              <a:t>4/16/2023</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D7CD62-C762-410B-B221-6FB2056202D7}" type="datetime1">
              <a:rPr lang="en-US" smtClean="0"/>
              <a:t>4/16/2023</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17FA-E2C3-4352-B7E3-2346BC0F325C}" type="datetime1">
              <a:rPr lang="en-US" smtClean="0"/>
              <a:t>4/16/2023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5F40821-5BF9-4EBD-907B-86E5A2FE7284}" type="datetime1">
              <a:rPr lang="en-US" smtClean="0"/>
              <a:t>4/16/2023</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78A31-8164-47CC-A621-41A18C4993A3}" type="datetime1">
              <a:rPr lang="en-US" smtClean="0"/>
              <a:t>4/16/2023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7" name="Rectangle 19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Rectangle 19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80CA86CB-E0EF-BDEE-3F46-AA48D0D58A26}"/>
              </a:ext>
            </a:extLst>
          </p:cNvPr>
          <p:cNvPicPr>
            <a:picLocks noChangeAspect="1"/>
          </p:cNvPicPr>
          <p:nvPr/>
        </p:nvPicPr>
        <p:blipFill>
          <a:blip r:embed="rId3"/>
          <a:stretch>
            <a:fillRect/>
          </a:stretch>
        </p:blipFill>
        <p:spPr>
          <a:xfrm>
            <a:off x="643467" y="2624752"/>
            <a:ext cx="10905066" cy="1608495"/>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endParaRPr lang="en-US" kern="1200" dirty="0">
              <a:solidFill>
                <a:srgbClr val="FFFFFF"/>
              </a:solidFill>
              <a:latin typeface="+mn-lt"/>
              <a:ea typeface="+mn-ea"/>
              <a:cs typeface="+mn-cs"/>
            </a:endParaRP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71F69FFD-A91E-DF0A-10FB-D96F3C62E770}"/>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D44C85A4-A681-199F-B2E2-7435172A89E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0176895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D9FE703-B3D5-92AF-3E03-A20870F6E8F0}"/>
              </a:ext>
            </a:extLst>
          </p:cNvPr>
          <p:cNvPicPr>
            <a:picLocks noChangeAspect="1"/>
          </p:cNvPicPr>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32563C43-4E9C-B5B1-58D9-F84D2FEF2F2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18949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46646541-E563-2D14-453E-1D9169EC529B}"/>
              </a:ext>
            </a:extLst>
          </p:cNvPr>
          <p:cNvPicPr>
            <a:picLocks noGrp="1" noChangeAspect="1"/>
          </p:cNvPicPr>
          <p:nvPr>
            <p:ph idx="1"/>
          </p:nvPr>
        </p:nvPicPr>
        <p:blipFill>
          <a:blip r:embed="rId2"/>
          <a:stretch>
            <a:fillRect/>
          </a:stretch>
        </p:blipFill>
        <p:spPr>
          <a:xfrm>
            <a:off x="643467" y="2024973"/>
            <a:ext cx="10905066" cy="2808054"/>
          </a:xfrm>
          <a:prstGeom prst="rect">
            <a:avLst/>
          </a:prstGeom>
        </p:spPr>
      </p:pic>
      <p:sp>
        <p:nvSpPr>
          <p:cNvPr id="4" name="Footer Placeholder 3">
            <a:extLst>
              <a:ext uri="{FF2B5EF4-FFF2-40B4-BE49-F238E27FC236}">
                <a16:creationId xmlns:a16="http://schemas.microsoft.com/office/drawing/2014/main" id="{ED22BFEC-0EC8-6052-4E56-62BCFEE2B8C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56730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71F69FFD-A91E-DF0A-10FB-D96F3C62E770}"/>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D44C85A4-A681-199F-B2E2-7435172A89E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3927706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B95B3A9B-B3A1-FE1A-9BD5-ED60AF90F383}"/>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4837F4AD-4AB2-ED1B-8BEA-4B0C8AEF0F0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9146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D759266-E3A4-7C1B-0037-82BD9611C18F}"/>
              </a:ext>
            </a:extLst>
          </p:cNvPr>
          <p:cNvPicPr>
            <a:picLocks noGrp="1" noChangeAspect="1"/>
          </p:cNvPicPr>
          <p:nvPr>
            <p:ph idx="1"/>
          </p:nvPr>
        </p:nvPicPr>
        <p:blipFill>
          <a:blip r:embed="rId2"/>
          <a:stretch>
            <a:fillRect/>
          </a:stretch>
        </p:blipFill>
        <p:spPr>
          <a:xfrm>
            <a:off x="643467" y="2052236"/>
            <a:ext cx="10905066" cy="2753528"/>
          </a:xfrm>
          <a:prstGeom prst="rect">
            <a:avLst/>
          </a:prstGeom>
        </p:spPr>
      </p:pic>
      <p:sp>
        <p:nvSpPr>
          <p:cNvPr id="4" name="Footer Placeholder 3">
            <a:extLst>
              <a:ext uri="{FF2B5EF4-FFF2-40B4-BE49-F238E27FC236}">
                <a16:creationId xmlns:a16="http://schemas.microsoft.com/office/drawing/2014/main" id="{37D84B96-7D2E-727C-4D5E-BD9BED16608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395656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71F69FFD-A91E-DF0A-10FB-D96F3C62E770}"/>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D44C85A4-A681-199F-B2E2-7435172A89E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757040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8CB13B7E-F1EB-608B-3145-AEB24B24EA7A}"/>
              </a:ext>
            </a:extLst>
          </p:cNvPr>
          <p:cNvPicPr>
            <a:picLocks noGrp="1" noChangeAspect="1"/>
          </p:cNvPicPr>
          <p:nvPr>
            <p:ph idx="1"/>
          </p:nvPr>
        </p:nvPicPr>
        <p:blipFill>
          <a:blip r:embed="rId2"/>
          <a:stretch>
            <a:fillRect/>
          </a:stretch>
        </p:blipFill>
        <p:spPr>
          <a:xfrm>
            <a:off x="889397" y="643467"/>
            <a:ext cx="10413205" cy="5571066"/>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75085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539F66F-CF93-6669-6D52-D1656E947641}"/>
              </a:ext>
            </a:extLst>
          </p:cNvPr>
          <p:cNvPicPr>
            <a:picLocks noGrp="1" noChangeAspect="1"/>
          </p:cNvPicPr>
          <p:nvPr>
            <p:ph idx="1"/>
          </p:nvPr>
        </p:nvPicPr>
        <p:blipFill>
          <a:blip r:embed="rId2"/>
          <a:stretch>
            <a:fillRect/>
          </a:stretch>
        </p:blipFill>
        <p:spPr>
          <a:xfrm>
            <a:off x="643467" y="2147655"/>
            <a:ext cx="10905066" cy="2562690"/>
          </a:xfrm>
          <a:prstGeom prst="rect">
            <a:avLst/>
          </a:prstGeom>
        </p:spPr>
      </p:pic>
      <p:sp>
        <p:nvSpPr>
          <p:cNvPr id="4" name="Footer Placeholder 3">
            <a:extLst>
              <a:ext uri="{FF2B5EF4-FFF2-40B4-BE49-F238E27FC236}">
                <a16:creationId xmlns:a16="http://schemas.microsoft.com/office/drawing/2014/main" id="{326A7679-6F2B-FDF3-5B4F-6757DB191719}"/>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513376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1F69FFD-A91E-DF0A-10FB-D96F3C62E770}"/>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D44C85A4-A681-199F-B2E2-7435172A89E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78839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a:extLst>
              <a:ext uri="{FF2B5EF4-FFF2-40B4-BE49-F238E27FC236}">
                <a16:creationId xmlns:a16="http://schemas.microsoft.com/office/drawing/2014/main" id="{6FF0BB61-85CD-56A2-0D92-C785C3656202}"/>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2CBDAE7C-F0AE-1C14-4CD1-B591D912BD5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55782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626D1F90-306D-D3CC-2033-1113D466B175}"/>
              </a:ext>
            </a:extLst>
          </p:cNvPr>
          <p:cNvPicPr>
            <a:picLocks noGrp="1" noChangeAspect="1"/>
          </p:cNvPicPr>
          <p:nvPr>
            <p:ph idx="1"/>
          </p:nvPr>
        </p:nvPicPr>
        <p:blipFill>
          <a:blip r:embed="rId2"/>
          <a:stretch>
            <a:fillRect/>
          </a:stretch>
        </p:blipFill>
        <p:spPr>
          <a:xfrm>
            <a:off x="643467" y="2038604"/>
            <a:ext cx="10905066" cy="2780792"/>
          </a:xfrm>
          <a:prstGeom prst="rect">
            <a:avLst/>
          </a:prstGeom>
        </p:spPr>
      </p:pic>
      <p:sp>
        <p:nvSpPr>
          <p:cNvPr id="4" name="Footer Placeholder 3">
            <a:extLst>
              <a:ext uri="{FF2B5EF4-FFF2-40B4-BE49-F238E27FC236}">
                <a16:creationId xmlns:a16="http://schemas.microsoft.com/office/drawing/2014/main" id="{9A97546D-D6F2-C3C5-0E2F-F5DDF022292F}"/>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54003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Content Placeholder 5">
            <a:extLst>
              <a:ext uri="{FF2B5EF4-FFF2-40B4-BE49-F238E27FC236}">
                <a16:creationId xmlns:a16="http://schemas.microsoft.com/office/drawing/2014/main" id="{71F69FFD-A91E-DF0A-10FB-D96F3C62E770}"/>
              </a:ext>
            </a:extLst>
          </p:cNvPr>
          <p:cNvPicPr>
            <a:picLocks noGrp="1" noChangeAspect="1"/>
          </p:cNvPicPr>
          <p:nvPr>
            <p:ph idx="1"/>
          </p:nvPr>
        </p:nvPicPr>
        <p:blipFill>
          <a:blip r:embed="rId2"/>
          <a:stretch>
            <a:fillRect/>
          </a:stretch>
        </p:blipFill>
        <p:spPr>
          <a:xfrm>
            <a:off x="643467" y="689103"/>
            <a:ext cx="10905066" cy="5479794"/>
          </a:xfrm>
          <a:prstGeom prst="rect">
            <a:avLst/>
          </a:prstGeom>
        </p:spPr>
      </p:pic>
      <p:sp>
        <p:nvSpPr>
          <p:cNvPr id="4" name="Footer Placeholder 3">
            <a:extLst>
              <a:ext uri="{FF2B5EF4-FFF2-40B4-BE49-F238E27FC236}">
                <a16:creationId xmlns:a16="http://schemas.microsoft.com/office/drawing/2014/main" id="{D44C85A4-A681-199F-B2E2-7435172A89E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kumimoji="0" lang="en-US" sz="1200" b="0" i="0" u="none" strike="noStrike" kern="1200" cap="none" spc="0" normalizeH="0" baseline="0" noProof="0">
                <a:ln>
                  <a:noFill/>
                </a:ln>
                <a:solidFill>
                  <a:srgbClr val="FFFFFF"/>
                </a:solidFill>
                <a:effectLst/>
                <a:uLnTx/>
                <a:uFillTx/>
                <a:latin typeface="Calibri" panose="020F0502020204030204"/>
                <a:ea typeface="+mn-ea"/>
                <a:cs typeface="+mn-cs"/>
              </a:rPr>
              <a:t>Public Domain</a:t>
            </a:r>
          </a:p>
        </p:txBody>
      </p:sp>
    </p:spTree>
    <p:extLst>
      <p:ext uri="{BB962C8B-B14F-4D97-AF65-F5344CB8AC3E}">
        <p14:creationId xmlns:p14="http://schemas.microsoft.com/office/powerpoint/2010/main" val="2873480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4E870B07-6673-F182-87C4-2722CEFD89E2}"/>
              </a:ext>
            </a:extLst>
          </p:cNvPr>
          <p:cNvPicPr>
            <a:picLocks noGrp="1" noChangeAspect="1"/>
          </p:cNvPicPr>
          <p:nvPr>
            <p:ph idx="1"/>
          </p:nvPr>
        </p:nvPicPr>
        <p:blipFill>
          <a:blip r:embed="rId2"/>
          <a:stretch>
            <a:fillRect/>
          </a:stretch>
        </p:blipFill>
        <p:spPr>
          <a:xfrm>
            <a:off x="937605" y="643467"/>
            <a:ext cx="10316790" cy="5571066"/>
          </a:xfrm>
          <a:prstGeom prst="rect">
            <a:avLst/>
          </a:prstGeom>
        </p:spPr>
      </p:pic>
      <p:sp>
        <p:nvSpPr>
          <p:cNvPr id="4" name="Footer Placeholder 3">
            <a:extLst>
              <a:ext uri="{FF2B5EF4-FFF2-40B4-BE49-F238E27FC236}">
                <a16:creationId xmlns:a16="http://schemas.microsoft.com/office/drawing/2014/main" id="{52A386ED-AE8A-47FE-65C3-F30F44E4E3F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59667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CE049C3-3D89-9C50-A50A-98FB5EBEECD3}"/>
              </a:ext>
            </a:extLst>
          </p:cNvPr>
          <p:cNvPicPr>
            <a:picLocks noGrp="1" noChangeAspect="1"/>
          </p:cNvPicPr>
          <p:nvPr>
            <p:ph idx="1"/>
          </p:nvPr>
        </p:nvPicPr>
        <p:blipFill>
          <a:blip r:embed="rId2"/>
          <a:stretch>
            <a:fillRect/>
          </a:stretch>
        </p:blipFill>
        <p:spPr>
          <a:xfrm>
            <a:off x="643467" y="1943185"/>
            <a:ext cx="10905066" cy="2971630"/>
          </a:xfrm>
          <a:prstGeom prst="rect">
            <a:avLst/>
          </a:prstGeom>
        </p:spPr>
      </p:pic>
      <p:sp>
        <p:nvSpPr>
          <p:cNvPr id="4" name="Footer Placeholder 3">
            <a:extLst>
              <a:ext uri="{FF2B5EF4-FFF2-40B4-BE49-F238E27FC236}">
                <a16:creationId xmlns:a16="http://schemas.microsoft.com/office/drawing/2014/main" id="{5DC56BC1-E881-04A2-894C-C7918B6011E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5919085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1829</TotalTime>
  <Words>75</Words>
  <Application>Microsoft Office PowerPoint</Application>
  <PresentationFormat>Widescreen</PresentationFormat>
  <Paragraphs>18</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44</cp:revision>
  <dcterms:created xsi:type="dcterms:W3CDTF">2019-09-28T20:24:12Z</dcterms:created>
  <dcterms:modified xsi:type="dcterms:W3CDTF">2023-04-16T23:46:47Z</dcterms:modified>
</cp:coreProperties>
</file>