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57" r:id="rId3"/>
    <p:sldId id="259" r:id="rId4"/>
    <p:sldId id="260" r:id="rId5"/>
    <p:sldId id="261" r:id="rId6"/>
    <p:sldId id="262" r:id="rId7"/>
    <p:sldId id="263" r:id="rId8"/>
    <p:sldId id="266" r:id="rId9"/>
    <p:sldId id="267" r:id="rId10"/>
    <p:sldId id="268"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421" autoAdjust="0"/>
  </p:normalViewPr>
  <p:slideViewPr>
    <p:cSldViewPr snapToGrid="0">
      <p:cViewPr varScale="1">
        <p:scale>
          <a:sx n="68" d="100"/>
          <a:sy n="68"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AA3CFD30-1CC1-4444-A028-1ACDA90D66AE}"/>
    <pc:docChg chg="undo custSel addSld delSld modSld sldOrd">
      <pc:chgData name="Sarah Gothard" userId="0e53f415fda5f162" providerId="LiveId" clId="{AA3CFD30-1CC1-4444-A028-1ACDA90D66AE}" dt="2022-07-16T14:34:04.819" v="65" actId="26606"/>
      <pc:docMkLst>
        <pc:docMk/>
      </pc:docMkLst>
      <pc:sldChg chg="addSp delSp modSp mod">
        <pc:chgData name="Sarah Gothard" userId="0e53f415fda5f162" providerId="LiveId" clId="{AA3CFD30-1CC1-4444-A028-1ACDA90D66AE}" dt="2022-07-16T11:35:45.521" v="7" actId="27614"/>
        <pc:sldMkLst>
          <pc:docMk/>
          <pc:sldMk cId="638189088" sldId="257"/>
        </pc:sldMkLst>
        <pc:spChg chg="add del mod">
          <ac:chgData name="Sarah Gothard" userId="0e53f415fda5f162" providerId="LiveId" clId="{AA3CFD30-1CC1-4444-A028-1ACDA90D66AE}" dt="2022-07-16T11:35:42.015" v="5" actId="26606"/>
          <ac:spMkLst>
            <pc:docMk/>
            <pc:sldMk cId="638189088" sldId="257"/>
            <ac:spMk id="3" creationId="{D28BD32C-E7B2-44D3-90EB-ED6E5E901D92}"/>
          </ac:spMkLst>
        </pc:spChg>
        <pc:spChg chg="mod ord">
          <ac:chgData name="Sarah Gothard" userId="0e53f415fda5f162" providerId="LiveId" clId="{AA3CFD30-1CC1-4444-A028-1ACDA90D66AE}" dt="2022-07-16T11:35:42.015" v="5" actId="26606"/>
          <ac:spMkLst>
            <pc:docMk/>
            <pc:sldMk cId="638189088" sldId="257"/>
            <ac:spMk id="5" creationId="{A8DABD8D-1C0D-49A7-A540-1D5D5F9DDB7F}"/>
          </ac:spMkLst>
        </pc:spChg>
        <pc:spChg chg="del">
          <ac:chgData name="Sarah Gothard" userId="0e53f415fda5f162" providerId="LiveId" clId="{AA3CFD30-1CC1-4444-A028-1ACDA90D66AE}" dt="2022-07-16T11:35:42.015" v="5" actId="26606"/>
          <ac:spMkLst>
            <pc:docMk/>
            <pc:sldMk cId="638189088" sldId="257"/>
            <ac:spMk id="9" creationId="{32BC26D8-82FB-445E-AA49-62A77D7C1EE0}"/>
          </ac:spMkLst>
        </pc:spChg>
        <pc:spChg chg="del">
          <ac:chgData name="Sarah Gothard" userId="0e53f415fda5f162" providerId="LiveId" clId="{AA3CFD30-1CC1-4444-A028-1ACDA90D66AE}" dt="2022-07-16T11:35:42.015" v="5" actId="26606"/>
          <ac:spMkLst>
            <pc:docMk/>
            <pc:sldMk cId="638189088" sldId="257"/>
            <ac:spMk id="11" creationId="{CB44330D-EA18-4254-AA95-EB49948539B8}"/>
          </ac:spMkLst>
        </pc:spChg>
        <pc:spChg chg="add">
          <ac:chgData name="Sarah Gothard" userId="0e53f415fda5f162" providerId="LiveId" clId="{AA3CFD30-1CC1-4444-A028-1ACDA90D66AE}" dt="2022-07-16T11:35:42.015" v="5" actId="26606"/>
          <ac:spMkLst>
            <pc:docMk/>
            <pc:sldMk cId="638189088" sldId="257"/>
            <ac:spMk id="16" creationId="{32BC26D8-82FB-445E-AA49-62A77D7C1EE0}"/>
          </ac:spMkLst>
        </pc:spChg>
        <pc:spChg chg="add">
          <ac:chgData name="Sarah Gothard" userId="0e53f415fda5f162" providerId="LiveId" clId="{AA3CFD30-1CC1-4444-A028-1ACDA90D66AE}" dt="2022-07-16T11:35:42.015" v="5" actId="26606"/>
          <ac:spMkLst>
            <pc:docMk/>
            <pc:sldMk cId="638189088" sldId="257"/>
            <ac:spMk id="18" creationId="{CB44330D-EA18-4254-AA95-EB49948539B8}"/>
          </ac:spMkLst>
        </pc:spChg>
        <pc:picChg chg="del">
          <ac:chgData name="Sarah Gothard" userId="0e53f415fda5f162" providerId="LiveId" clId="{AA3CFD30-1CC1-4444-A028-1ACDA90D66AE}" dt="2022-07-16T11:35:38.578" v="3" actId="478"/>
          <ac:picMkLst>
            <pc:docMk/>
            <pc:sldMk cId="638189088" sldId="257"/>
            <ac:picMk id="4" creationId="{90A8A9FF-AEAE-491D-A6F3-56EF287AC75C}"/>
          </ac:picMkLst>
        </pc:picChg>
        <pc:picChg chg="add mod">
          <ac:chgData name="Sarah Gothard" userId="0e53f415fda5f162" providerId="LiveId" clId="{AA3CFD30-1CC1-4444-A028-1ACDA90D66AE}" dt="2022-07-16T11:35:45.521" v="7" actId="27614"/>
          <ac:picMkLst>
            <pc:docMk/>
            <pc:sldMk cId="638189088" sldId="257"/>
            <ac:picMk id="7" creationId="{64C9FD79-798A-430B-A854-A433868F0FC2}"/>
          </ac:picMkLst>
        </pc:picChg>
      </pc:sldChg>
      <pc:sldChg chg="addSp delSp modSp mod">
        <pc:chgData name="Sarah Gothard" userId="0e53f415fda5f162" providerId="LiveId" clId="{AA3CFD30-1CC1-4444-A028-1ACDA90D66AE}" dt="2022-07-16T11:34:50.599" v="2" actId="26606"/>
        <pc:sldMkLst>
          <pc:docMk/>
          <pc:sldMk cId="4161162085" sldId="258"/>
        </pc:sldMkLst>
        <pc:spChg chg="mod ord">
          <ac:chgData name="Sarah Gothard" userId="0e53f415fda5f162" providerId="LiveId" clId="{AA3CFD30-1CC1-4444-A028-1ACDA90D66AE}" dt="2022-07-16T11:34:50.599" v="2" actId="26606"/>
          <ac:spMkLst>
            <pc:docMk/>
            <pc:sldMk cId="4161162085" sldId="258"/>
            <ac:spMk id="5" creationId="{877935DE-0FED-4D49-8ABF-9B4A2100D438}"/>
          </ac:spMkLst>
        </pc:spChg>
        <pc:spChg chg="del">
          <ac:chgData name="Sarah Gothard" userId="0e53f415fda5f162" providerId="LiveId" clId="{AA3CFD30-1CC1-4444-A028-1ACDA90D66AE}" dt="2022-07-16T11:34:50.599" v="2" actId="26606"/>
          <ac:spMkLst>
            <pc:docMk/>
            <pc:sldMk cId="4161162085" sldId="258"/>
            <ac:spMk id="9" creationId="{B9FF99BD-075F-4761-A995-6FC574BD25EA}"/>
          </ac:spMkLst>
        </pc:spChg>
        <pc:spChg chg="del">
          <ac:chgData name="Sarah Gothard" userId="0e53f415fda5f162" providerId="LiveId" clId="{AA3CFD30-1CC1-4444-A028-1ACDA90D66AE}" dt="2022-07-16T11:34:50.599" v="2" actId="26606"/>
          <ac:spMkLst>
            <pc:docMk/>
            <pc:sldMk cId="4161162085" sldId="258"/>
            <ac:spMk id="11" creationId="{A7B21A54-9BA3-4EA9-B460-5A829ADD9051}"/>
          </ac:spMkLst>
        </pc:spChg>
        <pc:spChg chg="del">
          <ac:chgData name="Sarah Gothard" userId="0e53f415fda5f162" providerId="LiveId" clId="{AA3CFD30-1CC1-4444-A028-1ACDA90D66AE}" dt="2022-07-16T11:34:50.599" v="2" actId="26606"/>
          <ac:spMkLst>
            <pc:docMk/>
            <pc:sldMk cId="4161162085" sldId="258"/>
            <ac:spMk id="13" creationId="{6FA8F714-B9D8-488A-8CCA-E9948FF913A9}"/>
          </ac:spMkLst>
        </pc:spChg>
        <pc:spChg chg="add">
          <ac:chgData name="Sarah Gothard" userId="0e53f415fda5f162" providerId="LiveId" clId="{AA3CFD30-1CC1-4444-A028-1ACDA90D66AE}" dt="2022-07-16T11:34:50.599" v="2" actId="26606"/>
          <ac:spMkLst>
            <pc:docMk/>
            <pc:sldMk cId="4161162085" sldId="258"/>
            <ac:spMk id="18" creationId="{32BC26D8-82FB-445E-AA49-62A77D7C1EE0}"/>
          </ac:spMkLst>
        </pc:spChg>
        <pc:spChg chg="add">
          <ac:chgData name="Sarah Gothard" userId="0e53f415fda5f162" providerId="LiveId" clId="{AA3CFD30-1CC1-4444-A028-1ACDA90D66AE}" dt="2022-07-16T11:34:50.599" v="2" actId="26606"/>
          <ac:spMkLst>
            <pc:docMk/>
            <pc:sldMk cId="4161162085" sldId="258"/>
            <ac:spMk id="20" creationId="{CB44330D-EA18-4254-AA95-EB49948539B8}"/>
          </ac:spMkLst>
        </pc:spChg>
        <pc:picChg chg="add mod">
          <ac:chgData name="Sarah Gothard" userId="0e53f415fda5f162" providerId="LiveId" clId="{AA3CFD30-1CC1-4444-A028-1ACDA90D66AE}" dt="2022-07-16T11:34:50.599" v="2" actId="26606"/>
          <ac:picMkLst>
            <pc:docMk/>
            <pc:sldMk cId="4161162085" sldId="258"/>
            <ac:picMk id="3" creationId="{30C6425C-34A3-4E19-82A0-38B061DFAC62}"/>
          </ac:picMkLst>
        </pc:picChg>
        <pc:picChg chg="del">
          <ac:chgData name="Sarah Gothard" userId="0e53f415fda5f162" providerId="LiveId" clId="{AA3CFD30-1CC1-4444-A028-1ACDA90D66AE}" dt="2022-07-16T11:34:45.775" v="0" actId="478"/>
          <ac:picMkLst>
            <pc:docMk/>
            <pc:sldMk cId="4161162085" sldId="258"/>
            <ac:picMk id="4" creationId="{1CF89D36-2807-4EA1-8270-3A757EA43E7A}"/>
          </ac:picMkLst>
        </pc:picChg>
      </pc:sldChg>
      <pc:sldChg chg="del">
        <pc:chgData name="Sarah Gothard" userId="0e53f415fda5f162" providerId="LiveId" clId="{AA3CFD30-1CC1-4444-A028-1ACDA90D66AE}" dt="2022-07-16T11:35:45.468" v="6" actId="47"/>
        <pc:sldMkLst>
          <pc:docMk/>
          <pc:sldMk cId="449541313" sldId="259"/>
        </pc:sldMkLst>
      </pc:sldChg>
      <pc:sldChg chg="addSp delSp modSp new mod setBg">
        <pc:chgData name="Sarah Gothard" userId="0e53f415fda5f162" providerId="LiveId" clId="{AA3CFD30-1CC1-4444-A028-1ACDA90D66AE}" dt="2022-07-16T11:37:10.001" v="17" actId="27614"/>
        <pc:sldMkLst>
          <pc:docMk/>
          <pc:sldMk cId="1611013006" sldId="259"/>
        </pc:sldMkLst>
        <pc:spChg chg="add del">
          <ac:chgData name="Sarah Gothard" userId="0e53f415fda5f162" providerId="LiveId" clId="{AA3CFD30-1CC1-4444-A028-1ACDA90D66AE}" dt="2022-07-16T11:37:06.497" v="15" actId="26606"/>
          <ac:spMkLst>
            <pc:docMk/>
            <pc:sldMk cId="1611013006" sldId="259"/>
            <ac:spMk id="2" creationId="{0E2ED01F-C8CF-451B-8FDE-8037B039092E}"/>
          </ac:spMkLst>
        </pc:spChg>
        <pc:spChg chg="add del">
          <ac:chgData name="Sarah Gothard" userId="0e53f415fda5f162" providerId="LiveId" clId="{AA3CFD30-1CC1-4444-A028-1ACDA90D66AE}" dt="2022-07-16T11:37:06.497" v="15" actId="26606"/>
          <ac:spMkLst>
            <pc:docMk/>
            <pc:sldMk cId="1611013006" sldId="259"/>
            <ac:spMk id="3" creationId="{F28D5CCA-4D0B-4BA9-85A8-179A060FC401}"/>
          </ac:spMkLst>
        </pc:spChg>
        <pc:spChg chg="mod ord">
          <ac:chgData name="Sarah Gothard" userId="0e53f415fda5f162" providerId="LiveId" clId="{AA3CFD30-1CC1-4444-A028-1ACDA90D66AE}" dt="2022-07-16T11:37:06.497" v="15" actId="26606"/>
          <ac:spMkLst>
            <pc:docMk/>
            <pc:sldMk cId="1611013006" sldId="259"/>
            <ac:spMk id="4" creationId="{94183B1E-7286-46CB-8F41-1CDA965BE762}"/>
          </ac:spMkLst>
        </pc:spChg>
        <pc:spChg chg="add">
          <ac:chgData name="Sarah Gothard" userId="0e53f415fda5f162" providerId="LiveId" clId="{AA3CFD30-1CC1-4444-A028-1ACDA90D66AE}" dt="2022-07-16T11:37:06.497" v="15" actId="26606"/>
          <ac:spMkLst>
            <pc:docMk/>
            <pc:sldMk cId="1611013006" sldId="259"/>
            <ac:spMk id="10" creationId="{32BC26D8-82FB-445E-AA49-62A77D7C1EE0}"/>
          </ac:spMkLst>
        </pc:spChg>
        <pc:spChg chg="add del">
          <ac:chgData name="Sarah Gothard" userId="0e53f415fda5f162" providerId="LiveId" clId="{AA3CFD30-1CC1-4444-A028-1ACDA90D66AE}" dt="2022-07-16T11:36:48.671" v="12" actId="26606"/>
          <ac:spMkLst>
            <pc:docMk/>
            <pc:sldMk cId="1611013006" sldId="259"/>
            <ac:spMk id="11" creationId="{32BC26D8-82FB-445E-AA49-62A77D7C1EE0}"/>
          </ac:spMkLst>
        </pc:spChg>
        <pc:spChg chg="add del">
          <ac:chgData name="Sarah Gothard" userId="0e53f415fda5f162" providerId="LiveId" clId="{AA3CFD30-1CC1-4444-A028-1ACDA90D66AE}" dt="2022-07-16T11:36:48.671" v="12" actId="26606"/>
          <ac:spMkLst>
            <pc:docMk/>
            <pc:sldMk cId="1611013006" sldId="259"/>
            <ac:spMk id="13" creationId="{CB44330D-EA18-4254-AA95-EB49948539B8}"/>
          </ac:spMkLst>
        </pc:spChg>
        <pc:spChg chg="add">
          <ac:chgData name="Sarah Gothard" userId="0e53f415fda5f162" providerId="LiveId" clId="{AA3CFD30-1CC1-4444-A028-1ACDA90D66AE}" dt="2022-07-16T11:37:06.497" v="15" actId="26606"/>
          <ac:spMkLst>
            <pc:docMk/>
            <pc:sldMk cId="1611013006" sldId="259"/>
            <ac:spMk id="15" creationId="{CB44330D-EA18-4254-AA95-EB49948539B8}"/>
          </ac:spMkLst>
        </pc:spChg>
        <pc:picChg chg="add del mod">
          <ac:chgData name="Sarah Gothard" userId="0e53f415fda5f162" providerId="LiveId" clId="{AA3CFD30-1CC1-4444-A028-1ACDA90D66AE}" dt="2022-07-16T11:37:01.867" v="13" actId="478"/>
          <ac:picMkLst>
            <pc:docMk/>
            <pc:sldMk cId="1611013006" sldId="259"/>
            <ac:picMk id="6" creationId="{FB3A173F-564B-4F7F-ADF2-8739C167F126}"/>
          </ac:picMkLst>
        </pc:picChg>
        <pc:picChg chg="add mod">
          <ac:chgData name="Sarah Gothard" userId="0e53f415fda5f162" providerId="LiveId" clId="{AA3CFD30-1CC1-4444-A028-1ACDA90D66AE}" dt="2022-07-16T11:37:10.001" v="17" actId="27614"/>
          <ac:picMkLst>
            <pc:docMk/>
            <pc:sldMk cId="1611013006" sldId="259"/>
            <ac:picMk id="8" creationId="{2F38544C-F72C-4EE5-AAF1-D953BE7F5819}"/>
          </ac:picMkLst>
        </pc:picChg>
      </pc:sldChg>
      <pc:sldChg chg="del">
        <pc:chgData name="Sarah Gothard" userId="0e53f415fda5f162" providerId="LiveId" clId="{AA3CFD30-1CC1-4444-A028-1ACDA90D66AE}" dt="2022-07-16T11:35:45.468" v="6" actId="47"/>
        <pc:sldMkLst>
          <pc:docMk/>
          <pc:sldMk cId="1908441123" sldId="260"/>
        </pc:sldMkLst>
      </pc:sldChg>
      <pc:sldChg chg="addSp delSp modSp new mod setBg">
        <pc:chgData name="Sarah Gothard" userId="0e53f415fda5f162" providerId="LiveId" clId="{AA3CFD30-1CC1-4444-A028-1ACDA90D66AE}" dt="2022-07-16T11:37:31.428" v="19" actId="26606"/>
        <pc:sldMkLst>
          <pc:docMk/>
          <pc:sldMk cId="3973549352" sldId="260"/>
        </pc:sldMkLst>
        <pc:spChg chg="del">
          <ac:chgData name="Sarah Gothard" userId="0e53f415fda5f162" providerId="LiveId" clId="{AA3CFD30-1CC1-4444-A028-1ACDA90D66AE}" dt="2022-07-16T11:37:31.428" v="19" actId="26606"/>
          <ac:spMkLst>
            <pc:docMk/>
            <pc:sldMk cId="3973549352" sldId="260"/>
            <ac:spMk id="2" creationId="{3F8F28FA-B853-4E0D-9744-F82905810917}"/>
          </ac:spMkLst>
        </pc:spChg>
        <pc:spChg chg="del">
          <ac:chgData name="Sarah Gothard" userId="0e53f415fda5f162" providerId="LiveId" clId="{AA3CFD30-1CC1-4444-A028-1ACDA90D66AE}" dt="2022-07-16T11:37:31.428" v="19" actId="26606"/>
          <ac:spMkLst>
            <pc:docMk/>
            <pc:sldMk cId="3973549352" sldId="260"/>
            <ac:spMk id="3" creationId="{F629BDBC-848D-4E35-A6D6-88D0FBE14399}"/>
          </ac:spMkLst>
        </pc:spChg>
        <pc:spChg chg="mod ord">
          <ac:chgData name="Sarah Gothard" userId="0e53f415fda5f162" providerId="LiveId" clId="{AA3CFD30-1CC1-4444-A028-1ACDA90D66AE}" dt="2022-07-16T11:37:31.428" v="19" actId="26606"/>
          <ac:spMkLst>
            <pc:docMk/>
            <pc:sldMk cId="3973549352" sldId="260"/>
            <ac:spMk id="4" creationId="{36D547E4-F65F-406E-AE5B-70E6B87DEEA3}"/>
          </ac:spMkLst>
        </pc:spChg>
        <pc:spChg chg="add">
          <ac:chgData name="Sarah Gothard" userId="0e53f415fda5f162" providerId="LiveId" clId="{AA3CFD30-1CC1-4444-A028-1ACDA90D66AE}" dt="2022-07-16T11:37:31.428" v="19" actId="26606"/>
          <ac:spMkLst>
            <pc:docMk/>
            <pc:sldMk cId="3973549352" sldId="260"/>
            <ac:spMk id="11" creationId="{32BC26D8-82FB-445E-AA49-62A77D7C1EE0}"/>
          </ac:spMkLst>
        </pc:spChg>
        <pc:spChg chg="add">
          <ac:chgData name="Sarah Gothard" userId="0e53f415fda5f162" providerId="LiveId" clId="{AA3CFD30-1CC1-4444-A028-1ACDA90D66AE}" dt="2022-07-16T11:37:31.428" v="19" actId="26606"/>
          <ac:spMkLst>
            <pc:docMk/>
            <pc:sldMk cId="3973549352" sldId="260"/>
            <ac:spMk id="13" creationId="{CB44330D-EA18-4254-AA95-EB49948539B8}"/>
          </ac:spMkLst>
        </pc:spChg>
        <pc:picChg chg="add mod">
          <ac:chgData name="Sarah Gothard" userId="0e53f415fda5f162" providerId="LiveId" clId="{AA3CFD30-1CC1-4444-A028-1ACDA90D66AE}" dt="2022-07-16T11:37:31.428" v="19" actId="26606"/>
          <ac:picMkLst>
            <pc:docMk/>
            <pc:sldMk cId="3973549352" sldId="260"/>
            <ac:picMk id="6" creationId="{D006BD01-6E5C-4AC4-B7C3-848935412E28}"/>
          </ac:picMkLst>
        </pc:picChg>
      </pc:sldChg>
      <pc:sldChg chg="addSp delSp modSp new mod setBg">
        <pc:chgData name="Sarah Gothard" userId="0e53f415fda5f162" providerId="LiveId" clId="{AA3CFD30-1CC1-4444-A028-1ACDA90D66AE}" dt="2022-07-16T12:05:44.482" v="25" actId="27614"/>
        <pc:sldMkLst>
          <pc:docMk/>
          <pc:sldMk cId="1513529498" sldId="261"/>
        </pc:sldMkLst>
        <pc:spChg chg="del">
          <ac:chgData name="Sarah Gothard" userId="0e53f415fda5f162" providerId="LiveId" clId="{AA3CFD30-1CC1-4444-A028-1ACDA90D66AE}" dt="2022-07-16T12:05:13.669" v="22" actId="26606"/>
          <ac:spMkLst>
            <pc:docMk/>
            <pc:sldMk cId="1513529498" sldId="261"/>
            <ac:spMk id="2" creationId="{EFDA68FA-A4B4-427B-A376-3FA8C0B1914E}"/>
          </ac:spMkLst>
        </pc:spChg>
        <pc:spChg chg="del">
          <ac:chgData name="Sarah Gothard" userId="0e53f415fda5f162" providerId="LiveId" clId="{AA3CFD30-1CC1-4444-A028-1ACDA90D66AE}" dt="2022-07-16T12:05:13.669" v="22" actId="26606"/>
          <ac:spMkLst>
            <pc:docMk/>
            <pc:sldMk cId="1513529498" sldId="261"/>
            <ac:spMk id="3" creationId="{2F3E99F5-6F26-4AD4-BE77-043D8B3B049A}"/>
          </ac:spMkLst>
        </pc:spChg>
        <pc:spChg chg="mod ord">
          <ac:chgData name="Sarah Gothard" userId="0e53f415fda5f162" providerId="LiveId" clId="{AA3CFD30-1CC1-4444-A028-1ACDA90D66AE}" dt="2022-07-16T12:05:13.669" v="22" actId="26606"/>
          <ac:spMkLst>
            <pc:docMk/>
            <pc:sldMk cId="1513529498" sldId="261"/>
            <ac:spMk id="4" creationId="{C5103F67-FD13-43C5-A9D9-4E1DC3303448}"/>
          </ac:spMkLst>
        </pc:spChg>
        <pc:spChg chg="add">
          <ac:chgData name="Sarah Gothard" userId="0e53f415fda5f162" providerId="LiveId" clId="{AA3CFD30-1CC1-4444-A028-1ACDA90D66AE}" dt="2022-07-16T12:05:13.669" v="22" actId="26606"/>
          <ac:spMkLst>
            <pc:docMk/>
            <pc:sldMk cId="1513529498" sldId="261"/>
            <ac:spMk id="11" creationId="{32BC26D8-82FB-445E-AA49-62A77D7C1EE0}"/>
          </ac:spMkLst>
        </pc:spChg>
        <pc:spChg chg="add">
          <ac:chgData name="Sarah Gothard" userId="0e53f415fda5f162" providerId="LiveId" clId="{AA3CFD30-1CC1-4444-A028-1ACDA90D66AE}" dt="2022-07-16T12:05:13.669" v="22" actId="26606"/>
          <ac:spMkLst>
            <pc:docMk/>
            <pc:sldMk cId="1513529498" sldId="261"/>
            <ac:spMk id="13" creationId="{CB44330D-EA18-4254-AA95-EB49948539B8}"/>
          </ac:spMkLst>
        </pc:spChg>
        <pc:picChg chg="add mod">
          <ac:chgData name="Sarah Gothard" userId="0e53f415fda5f162" providerId="LiveId" clId="{AA3CFD30-1CC1-4444-A028-1ACDA90D66AE}" dt="2022-07-16T12:05:44.482" v="25" actId="27614"/>
          <ac:picMkLst>
            <pc:docMk/>
            <pc:sldMk cId="1513529498" sldId="261"/>
            <ac:picMk id="6" creationId="{4B5C7ED0-DFD2-452E-8F97-F7EDD7CC6FDA}"/>
          </ac:picMkLst>
        </pc:picChg>
      </pc:sldChg>
      <pc:sldChg chg="addSp delSp modSp new mod setBg">
        <pc:chgData name="Sarah Gothard" userId="0e53f415fda5f162" providerId="LiveId" clId="{AA3CFD30-1CC1-4444-A028-1ACDA90D66AE}" dt="2022-07-16T14:34:04.819" v="65" actId="26606"/>
        <pc:sldMkLst>
          <pc:docMk/>
          <pc:sldMk cId="229561834" sldId="262"/>
        </pc:sldMkLst>
        <pc:spChg chg="del">
          <ac:chgData name="Sarah Gothard" userId="0e53f415fda5f162" providerId="LiveId" clId="{AA3CFD30-1CC1-4444-A028-1ACDA90D66AE}" dt="2022-07-16T12:05:45.246" v="27" actId="26606"/>
          <ac:spMkLst>
            <pc:docMk/>
            <pc:sldMk cId="229561834" sldId="262"/>
            <ac:spMk id="2" creationId="{63FA69D9-75AC-45E1-935F-784FE6C94135}"/>
          </ac:spMkLst>
        </pc:spChg>
        <pc:spChg chg="del">
          <ac:chgData name="Sarah Gothard" userId="0e53f415fda5f162" providerId="LiveId" clId="{AA3CFD30-1CC1-4444-A028-1ACDA90D66AE}" dt="2022-07-16T12:05:45.246" v="27" actId="26606"/>
          <ac:spMkLst>
            <pc:docMk/>
            <pc:sldMk cId="229561834" sldId="262"/>
            <ac:spMk id="3" creationId="{97924280-F8D9-41C0-9F9D-3B3990281870}"/>
          </ac:spMkLst>
        </pc:spChg>
        <pc:spChg chg="mod ord">
          <ac:chgData name="Sarah Gothard" userId="0e53f415fda5f162" providerId="LiveId" clId="{AA3CFD30-1CC1-4444-A028-1ACDA90D66AE}" dt="2022-07-16T14:34:04.819" v="65" actId="26606"/>
          <ac:spMkLst>
            <pc:docMk/>
            <pc:sldMk cId="229561834" sldId="262"/>
            <ac:spMk id="4" creationId="{957BEC6B-B85B-4B34-8933-7B1351652F1F}"/>
          </ac:spMkLst>
        </pc:spChg>
        <pc:spChg chg="add del mod">
          <ac:chgData name="Sarah Gothard" userId="0e53f415fda5f162" providerId="LiveId" clId="{AA3CFD30-1CC1-4444-A028-1ACDA90D66AE}" dt="2022-07-16T14:34:04.819" v="65" actId="26606"/>
          <ac:spMkLst>
            <pc:docMk/>
            <pc:sldMk cId="229561834" sldId="262"/>
            <ac:spMk id="8" creationId="{068C7825-DF4E-426C-BCE1-962C42013ECD}"/>
          </ac:spMkLst>
        </pc:spChg>
        <pc:spChg chg="add del">
          <ac:chgData name="Sarah Gothard" userId="0e53f415fda5f162" providerId="LiveId" clId="{AA3CFD30-1CC1-4444-A028-1ACDA90D66AE}" dt="2022-07-16T14:34:04.819" v="65" actId="26606"/>
          <ac:spMkLst>
            <pc:docMk/>
            <pc:sldMk cId="229561834" sldId="262"/>
            <ac:spMk id="11" creationId="{32BC26D8-82FB-445E-AA49-62A77D7C1EE0}"/>
          </ac:spMkLst>
        </pc:spChg>
        <pc:spChg chg="add del">
          <ac:chgData name="Sarah Gothard" userId="0e53f415fda5f162" providerId="LiveId" clId="{AA3CFD30-1CC1-4444-A028-1ACDA90D66AE}" dt="2022-07-16T14:34:04.819" v="65" actId="26606"/>
          <ac:spMkLst>
            <pc:docMk/>
            <pc:sldMk cId="229561834" sldId="262"/>
            <ac:spMk id="13" creationId="{CB44330D-EA18-4254-AA95-EB49948539B8}"/>
          </ac:spMkLst>
        </pc:spChg>
        <pc:spChg chg="add">
          <ac:chgData name="Sarah Gothard" userId="0e53f415fda5f162" providerId="LiveId" clId="{AA3CFD30-1CC1-4444-A028-1ACDA90D66AE}" dt="2022-07-16T14:34:04.819" v="65" actId="26606"/>
          <ac:spMkLst>
            <pc:docMk/>
            <pc:sldMk cId="229561834" sldId="262"/>
            <ac:spMk id="18" creationId="{32BC26D8-82FB-445E-AA49-62A77D7C1EE0}"/>
          </ac:spMkLst>
        </pc:spChg>
        <pc:spChg chg="add">
          <ac:chgData name="Sarah Gothard" userId="0e53f415fda5f162" providerId="LiveId" clId="{AA3CFD30-1CC1-4444-A028-1ACDA90D66AE}" dt="2022-07-16T14:34:04.819" v="65" actId="26606"/>
          <ac:spMkLst>
            <pc:docMk/>
            <pc:sldMk cId="229561834" sldId="262"/>
            <ac:spMk id="20" creationId="{CB44330D-EA18-4254-AA95-EB49948539B8}"/>
          </ac:spMkLst>
        </pc:spChg>
        <pc:picChg chg="add del mod">
          <ac:chgData name="Sarah Gothard" userId="0e53f415fda5f162" providerId="LiveId" clId="{AA3CFD30-1CC1-4444-A028-1ACDA90D66AE}" dt="2022-07-16T14:34:00.557" v="63" actId="478"/>
          <ac:picMkLst>
            <pc:docMk/>
            <pc:sldMk cId="229561834" sldId="262"/>
            <ac:picMk id="6" creationId="{CA790329-EE6D-4789-B55C-CE9CBBF0F84F}"/>
          </ac:picMkLst>
        </pc:picChg>
        <pc:picChg chg="add mod">
          <ac:chgData name="Sarah Gothard" userId="0e53f415fda5f162" providerId="LiveId" clId="{AA3CFD30-1CC1-4444-A028-1ACDA90D66AE}" dt="2022-07-16T14:34:04.819" v="65" actId="26606"/>
          <ac:picMkLst>
            <pc:docMk/>
            <pc:sldMk cId="229561834" sldId="262"/>
            <ac:picMk id="10" creationId="{8A7095DF-E0D8-4F6C-912F-D3C761A234DE}"/>
          </ac:picMkLst>
        </pc:picChg>
      </pc:sldChg>
      <pc:sldChg chg="del">
        <pc:chgData name="Sarah Gothard" userId="0e53f415fda5f162" providerId="LiveId" clId="{AA3CFD30-1CC1-4444-A028-1ACDA90D66AE}" dt="2022-07-16T11:35:45.468" v="6" actId="47"/>
        <pc:sldMkLst>
          <pc:docMk/>
          <pc:sldMk cId="3934974387" sldId="262"/>
        </pc:sldMkLst>
      </pc:sldChg>
      <pc:sldChg chg="del">
        <pc:chgData name="Sarah Gothard" userId="0e53f415fda5f162" providerId="LiveId" clId="{AA3CFD30-1CC1-4444-A028-1ACDA90D66AE}" dt="2022-07-16T11:35:45.468" v="6" actId="47"/>
        <pc:sldMkLst>
          <pc:docMk/>
          <pc:sldMk cId="1030208125" sldId="263"/>
        </pc:sldMkLst>
      </pc:sldChg>
      <pc:sldChg chg="add ord">
        <pc:chgData name="Sarah Gothard" userId="0e53f415fda5f162" providerId="LiveId" clId="{AA3CFD30-1CC1-4444-A028-1ACDA90D66AE}" dt="2022-07-16T12:05:55.213" v="30"/>
        <pc:sldMkLst>
          <pc:docMk/>
          <pc:sldMk cId="2849847998" sldId="263"/>
        </pc:sldMkLst>
      </pc:sldChg>
      <pc:sldChg chg="add del">
        <pc:chgData name="Sarah Gothard" userId="0e53f415fda5f162" providerId="LiveId" clId="{AA3CFD30-1CC1-4444-A028-1ACDA90D66AE}" dt="2022-07-16T14:30:48.900" v="49" actId="47"/>
        <pc:sldMkLst>
          <pc:docMk/>
          <pc:sldMk cId="2218102486" sldId="264"/>
        </pc:sldMkLst>
      </pc:sldChg>
      <pc:sldChg chg="del">
        <pc:chgData name="Sarah Gothard" userId="0e53f415fda5f162" providerId="LiveId" clId="{AA3CFD30-1CC1-4444-A028-1ACDA90D66AE}" dt="2022-07-16T11:35:45.468" v="6" actId="47"/>
        <pc:sldMkLst>
          <pc:docMk/>
          <pc:sldMk cId="2474709292" sldId="264"/>
        </pc:sldMkLst>
      </pc:sldChg>
      <pc:sldChg chg="add del">
        <pc:chgData name="Sarah Gothard" userId="0e53f415fda5f162" providerId="LiveId" clId="{AA3CFD30-1CC1-4444-A028-1ACDA90D66AE}" dt="2022-07-16T14:32:26.076" v="62" actId="47"/>
        <pc:sldMkLst>
          <pc:docMk/>
          <pc:sldMk cId="3124952137" sldId="265"/>
        </pc:sldMkLst>
      </pc:sldChg>
      <pc:sldChg chg="addSp delSp modSp new mod setBg">
        <pc:chgData name="Sarah Gothard" userId="0e53f415fda5f162" providerId="LiveId" clId="{AA3CFD30-1CC1-4444-A028-1ACDA90D66AE}" dt="2022-07-16T14:24:13.513" v="42" actId="26606"/>
        <pc:sldMkLst>
          <pc:docMk/>
          <pc:sldMk cId="2040593957" sldId="266"/>
        </pc:sldMkLst>
        <pc:spChg chg="del">
          <ac:chgData name="Sarah Gothard" userId="0e53f415fda5f162" providerId="LiveId" clId="{AA3CFD30-1CC1-4444-A028-1ACDA90D66AE}" dt="2022-07-16T14:14:18.375" v="35" actId="26606"/>
          <ac:spMkLst>
            <pc:docMk/>
            <pc:sldMk cId="2040593957" sldId="266"/>
            <ac:spMk id="2" creationId="{D58CE385-32B8-4CA6-AEF0-E5B77B218B5E}"/>
          </ac:spMkLst>
        </pc:spChg>
        <pc:spChg chg="del">
          <ac:chgData name="Sarah Gothard" userId="0e53f415fda5f162" providerId="LiveId" clId="{AA3CFD30-1CC1-4444-A028-1ACDA90D66AE}" dt="2022-07-16T14:14:18.375" v="35" actId="26606"/>
          <ac:spMkLst>
            <pc:docMk/>
            <pc:sldMk cId="2040593957" sldId="266"/>
            <ac:spMk id="3" creationId="{7D7C1E54-218A-47CA-AB25-374032D18549}"/>
          </ac:spMkLst>
        </pc:spChg>
        <pc:spChg chg="mod ord">
          <ac:chgData name="Sarah Gothard" userId="0e53f415fda5f162" providerId="LiveId" clId="{AA3CFD30-1CC1-4444-A028-1ACDA90D66AE}" dt="2022-07-16T14:24:13.513" v="42" actId="26606"/>
          <ac:spMkLst>
            <pc:docMk/>
            <pc:sldMk cId="2040593957" sldId="266"/>
            <ac:spMk id="4" creationId="{7556BC22-01B8-4DAC-A480-BF9C5159315F}"/>
          </ac:spMkLst>
        </pc:spChg>
        <pc:spChg chg="add del mod">
          <ac:chgData name="Sarah Gothard" userId="0e53f415fda5f162" providerId="LiveId" clId="{AA3CFD30-1CC1-4444-A028-1ACDA90D66AE}" dt="2022-07-16T14:23:46.011" v="38" actId="21"/>
          <ac:spMkLst>
            <pc:docMk/>
            <pc:sldMk cId="2040593957" sldId="266"/>
            <ac:spMk id="8" creationId="{6E358E45-07F4-4E9F-AEFE-9595C092FA9D}"/>
          </ac:spMkLst>
        </pc:spChg>
        <pc:spChg chg="add del mod">
          <ac:chgData name="Sarah Gothard" userId="0e53f415fda5f162" providerId="LiveId" clId="{AA3CFD30-1CC1-4444-A028-1ACDA90D66AE}" dt="2022-07-16T14:24:13.513" v="42" actId="26606"/>
          <ac:spMkLst>
            <pc:docMk/>
            <pc:sldMk cId="2040593957" sldId="266"/>
            <ac:spMk id="10" creationId="{33164EED-6784-4760-9EEE-FE0DE13B2AFB}"/>
          </ac:spMkLst>
        </pc:spChg>
        <pc:spChg chg="add del">
          <ac:chgData name="Sarah Gothard" userId="0e53f415fda5f162" providerId="LiveId" clId="{AA3CFD30-1CC1-4444-A028-1ACDA90D66AE}" dt="2022-07-16T14:24:13.513" v="42" actId="26606"/>
          <ac:spMkLst>
            <pc:docMk/>
            <pc:sldMk cId="2040593957" sldId="266"/>
            <ac:spMk id="11" creationId="{32BC26D8-82FB-445E-AA49-62A77D7C1EE0}"/>
          </ac:spMkLst>
        </pc:spChg>
        <pc:spChg chg="add del">
          <ac:chgData name="Sarah Gothard" userId="0e53f415fda5f162" providerId="LiveId" clId="{AA3CFD30-1CC1-4444-A028-1ACDA90D66AE}" dt="2022-07-16T14:24:13.513" v="42" actId="26606"/>
          <ac:spMkLst>
            <pc:docMk/>
            <pc:sldMk cId="2040593957" sldId="266"/>
            <ac:spMk id="13" creationId="{CB44330D-EA18-4254-AA95-EB49948539B8}"/>
          </ac:spMkLst>
        </pc:spChg>
        <pc:spChg chg="add">
          <ac:chgData name="Sarah Gothard" userId="0e53f415fda5f162" providerId="LiveId" clId="{AA3CFD30-1CC1-4444-A028-1ACDA90D66AE}" dt="2022-07-16T14:24:13.513" v="42" actId="26606"/>
          <ac:spMkLst>
            <pc:docMk/>
            <pc:sldMk cId="2040593957" sldId="266"/>
            <ac:spMk id="19" creationId="{32BC26D8-82FB-445E-AA49-62A77D7C1EE0}"/>
          </ac:spMkLst>
        </pc:spChg>
        <pc:spChg chg="add">
          <ac:chgData name="Sarah Gothard" userId="0e53f415fda5f162" providerId="LiveId" clId="{AA3CFD30-1CC1-4444-A028-1ACDA90D66AE}" dt="2022-07-16T14:24:13.513" v="42" actId="26606"/>
          <ac:spMkLst>
            <pc:docMk/>
            <pc:sldMk cId="2040593957" sldId="266"/>
            <ac:spMk id="21" creationId="{CB44330D-EA18-4254-AA95-EB49948539B8}"/>
          </ac:spMkLst>
        </pc:spChg>
        <pc:picChg chg="add del mod">
          <ac:chgData name="Sarah Gothard" userId="0e53f415fda5f162" providerId="LiveId" clId="{AA3CFD30-1CC1-4444-A028-1ACDA90D66AE}" dt="2022-07-16T14:23:50.391" v="40" actId="21"/>
          <ac:picMkLst>
            <pc:docMk/>
            <pc:sldMk cId="2040593957" sldId="266"/>
            <ac:picMk id="6" creationId="{16E7405E-3C48-4998-9489-449140970AB1}"/>
          </ac:picMkLst>
        </pc:picChg>
        <pc:picChg chg="add mod">
          <ac:chgData name="Sarah Gothard" userId="0e53f415fda5f162" providerId="LiveId" clId="{AA3CFD30-1CC1-4444-A028-1ACDA90D66AE}" dt="2022-07-16T14:24:13.513" v="42" actId="26606"/>
          <ac:picMkLst>
            <pc:docMk/>
            <pc:sldMk cId="2040593957" sldId="266"/>
            <ac:picMk id="14" creationId="{8A7E8347-AC09-48A6-A707-63E55D9A93CD}"/>
          </ac:picMkLst>
        </pc:picChg>
      </pc:sldChg>
      <pc:sldChg chg="del">
        <pc:chgData name="Sarah Gothard" userId="0e53f415fda5f162" providerId="LiveId" clId="{AA3CFD30-1CC1-4444-A028-1ACDA90D66AE}" dt="2022-07-16T11:35:45.468" v="6" actId="47"/>
        <pc:sldMkLst>
          <pc:docMk/>
          <pc:sldMk cId="3641849304" sldId="266"/>
        </pc:sldMkLst>
      </pc:sldChg>
      <pc:sldChg chg="addSp delSp modSp new mod setBg">
        <pc:chgData name="Sarah Gothard" userId="0e53f415fda5f162" providerId="LiveId" clId="{AA3CFD30-1CC1-4444-A028-1ACDA90D66AE}" dt="2022-07-16T14:25:43.528" v="45" actId="26606"/>
        <pc:sldMkLst>
          <pc:docMk/>
          <pc:sldMk cId="1728358306" sldId="267"/>
        </pc:sldMkLst>
        <pc:spChg chg="del">
          <ac:chgData name="Sarah Gothard" userId="0e53f415fda5f162" providerId="LiveId" clId="{AA3CFD30-1CC1-4444-A028-1ACDA90D66AE}" dt="2022-07-16T14:25:43.528" v="45" actId="26606"/>
          <ac:spMkLst>
            <pc:docMk/>
            <pc:sldMk cId="1728358306" sldId="267"/>
            <ac:spMk id="2" creationId="{E0FE0E1D-DE76-4499-912D-C146B23C29E2}"/>
          </ac:spMkLst>
        </pc:spChg>
        <pc:spChg chg="del">
          <ac:chgData name="Sarah Gothard" userId="0e53f415fda5f162" providerId="LiveId" clId="{AA3CFD30-1CC1-4444-A028-1ACDA90D66AE}" dt="2022-07-16T14:25:43.528" v="45" actId="26606"/>
          <ac:spMkLst>
            <pc:docMk/>
            <pc:sldMk cId="1728358306" sldId="267"/>
            <ac:spMk id="3" creationId="{808D5ACB-EBB7-46BF-B5C6-ADE114E01616}"/>
          </ac:spMkLst>
        </pc:spChg>
        <pc:spChg chg="mod ord">
          <ac:chgData name="Sarah Gothard" userId="0e53f415fda5f162" providerId="LiveId" clId="{AA3CFD30-1CC1-4444-A028-1ACDA90D66AE}" dt="2022-07-16T14:25:43.528" v="45" actId="26606"/>
          <ac:spMkLst>
            <pc:docMk/>
            <pc:sldMk cId="1728358306" sldId="267"/>
            <ac:spMk id="4" creationId="{843CAD37-ABC6-459A-B822-AEBB2DA06C74}"/>
          </ac:spMkLst>
        </pc:spChg>
        <pc:spChg chg="add">
          <ac:chgData name="Sarah Gothard" userId="0e53f415fda5f162" providerId="LiveId" clId="{AA3CFD30-1CC1-4444-A028-1ACDA90D66AE}" dt="2022-07-16T14:25:43.528" v="45" actId="26606"/>
          <ac:spMkLst>
            <pc:docMk/>
            <pc:sldMk cId="1728358306" sldId="267"/>
            <ac:spMk id="11" creationId="{32BC26D8-82FB-445E-AA49-62A77D7C1EE0}"/>
          </ac:spMkLst>
        </pc:spChg>
        <pc:spChg chg="add">
          <ac:chgData name="Sarah Gothard" userId="0e53f415fda5f162" providerId="LiveId" clId="{AA3CFD30-1CC1-4444-A028-1ACDA90D66AE}" dt="2022-07-16T14:25:43.528" v="45" actId="26606"/>
          <ac:spMkLst>
            <pc:docMk/>
            <pc:sldMk cId="1728358306" sldId="267"/>
            <ac:spMk id="13" creationId="{CB44330D-EA18-4254-AA95-EB49948539B8}"/>
          </ac:spMkLst>
        </pc:spChg>
        <pc:picChg chg="add mod">
          <ac:chgData name="Sarah Gothard" userId="0e53f415fda5f162" providerId="LiveId" clId="{AA3CFD30-1CC1-4444-A028-1ACDA90D66AE}" dt="2022-07-16T14:25:43.528" v="45" actId="26606"/>
          <ac:picMkLst>
            <pc:docMk/>
            <pc:sldMk cId="1728358306" sldId="267"/>
            <ac:picMk id="6" creationId="{55AB1E2F-242F-45B7-B60E-C23F953F8D67}"/>
          </ac:picMkLst>
        </pc:picChg>
      </pc:sldChg>
      <pc:sldChg chg="addSp delSp modSp new mod setBg">
        <pc:chgData name="Sarah Gothard" userId="0e53f415fda5f162" providerId="LiveId" clId="{AA3CFD30-1CC1-4444-A028-1ACDA90D66AE}" dt="2022-07-16T14:26:30.533" v="48" actId="26606"/>
        <pc:sldMkLst>
          <pc:docMk/>
          <pc:sldMk cId="2484949758" sldId="268"/>
        </pc:sldMkLst>
        <pc:spChg chg="del">
          <ac:chgData name="Sarah Gothard" userId="0e53f415fda5f162" providerId="LiveId" clId="{AA3CFD30-1CC1-4444-A028-1ACDA90D66AE}" dt="2022-07-16T14:26:30.533" v="48" actId="26606"/>
          <ac:spMkLst>
            <pc:docMk/>
            <pc:sldMk cId="2484949758" sldId="268"/>
            <ac:spMk id="2" creationId="{59540B8C-3B1C-423D-8539-732D678A6E1B}"/>
          </ac:spMkLst>
        </pc:spChg>
        <pc:spChg chg="del">
          <ac:chgData name="Sarah Gothard" userId="0e53f415fda5f162" providerId="LiveId" clId="{AA3CFD30-1CC1-4444-A028-1ACDA90D66AE}" dt="2022-07-16T14:26:30.533" v="48" actId="26606"/>
          <ac:spMkLst>
            <pc:docMk/>
            <pc:sldMk cId="2484949758" sldId="268"/>
            <ac:spMk id="3" creationId="{BB3884AE-1B53-495B-8A4B-7E31BB1A946F}"/>
          </ac:spMkLst>
        </pc:spChg>
        <pc:spChg chg="mod ord">
          <ac:chgData name="Sarah Gothard" userId="0e53f415fda5f162" providerId="LiveId" clId="{AA3CFD30-1CC1-4444-A028-1ACDA90D66AE}" dt="2022-07-16T14:26:30.533" v="48" actId="26606"/>
          <ac:spMkLst>
            <pc:docMk/>
            <pc:sldMk cId="2484949758" sldId="268"/>
            <ac:spMk id="4" creationId="{FC02412A-ECC8-4FB3-9E26-CAE9C2CF0952}"/>
          </ac:spMkLst>
        </pc:spChg>
        <pc:spChg chg="add">
          <ac:chgData name="Sarah Gothard" userId="0e53f415fda5f162" providerId="LiveId" clId="{AA3CFD30-1CC1-4444-A028-1ACDA90D66AE}" dt="2022-07-16T14:26:30.533" v="48" actId="26606"/>
          <ac:spMkLst>
            <pc:docMk/>
            <pc:sldMk cId="2484949758" sldId="268"/>
            <ac:spMk id="11" creationId="{32BC26D8-82FB-445E-AA49-62A77D7C1EE0}"/>
          </ac:spMkLst>
        </pc:spChg>
        <pc:spChg chg="add">
          <ac:chgData name="Sarah Gothard" userId="0e53f415fda5f162" providerId="LiveId" clId="{AA3CFD30-1CC1-4444-A028-1ACDA90D66AE}" dt="2022-07-16T14:26:30.533" v="48" actId="26606"/>
          <ac:spMkLst>
            <pc:docMk/>
            <pc:sldMk cId="2484949758" sldId="268"/>
            <ac:spMk id="13" creationId="{CB44330D-EA18-4254-AA95-EB49948539B8}"/>
          </ac:spMkLst>
        </pc:spChg>
        <pc:picChg chg="add mod">
          <ac:chgData name="Sarah Gothard" userId="0e53f415fda5f162" providerId="LiveId" clId="{AA3CFD30-1CC1-4444-A028-1ACDA90D66AE}" dt="2022-07-16T14:26:30.533" v="48" actId="26606"/>
          <ac:picMkLst>
            <pc:docMk/>
            <pc:sldMk cId="2484949758" sldId="268"/>
            <ac:picMk id="6" creationId="{21D0FA1C-99D3-4E31-B57F-2861B5E3331D}"/>
          </ac:picMkLst>
        </pc:picChg>
      </pc:sldChg>
      <pc:sldChg chg="del">
        <pc:chgData name="Sarah Gothard" userId="0e53f415fda5f162" providerId="LiveId" clId="{AA3CFD30-1CC1-4444-A028-1ACDA90D66AE}" dt="2022-07-16T11:35:45.468" v="6" actId="47"/>
        <pc:sldMkLst>
          <pc:docMk/>
          <pc:sldMk cId="3982030847" sldId="268"/>
        </pc:sldMkLst>
      </pc:sldChg>
      <pc:sldChg chg="del">
        <pc:chgData name="Sarah Gothard" userId="0e53f415fda5f162" providerId="LiveId" clId="{AA3CFD30-1CC1-4444-A028-1ACDA90D66AE}" dt="2022-07-16T11:35:45.468" v="6" actId="47"/>
        <pc:sldMkLst>
          <pc:docMk/>
          <pc:sldMk cId="486705247" sldId="269"/>
        </pc:sldMkLst>
      </pc:sldChg>
      <pc:sldChg chg="addSp delSp modSp new mod setBg">
        <pc:chgData name="Sarah Gothard" userId="0e53f415fda5f162" providerId="LiveId" clId="{AA3CFD30-1CC1-4444-A028-1ACDA90D66AE}" dt="2022-07-16T14:31:16.444" v="55" actId="26606"/>
        <pc:sldMkLst>
          <pc:docMk/>
          <pc:sldMk cId="4033494997" sldId="269"/>
        </pc:sldMkLst>
        <pc:spChg chg="del">
          <ac:chgData name="Sarah Gothard" userId="0e53f415fda5f162" providerId="LiveId" clId="{AA3CFD30-1CC1-4444-A028-1ACDA90D66AE}" dt="2022-07-16T14:30:56.283" v="52" actId="26606"/>
          <ac:spMkLst>
            <pc:docMk/>
            <pc:sldMk cId="4033494997" sldId="269"/>
            <ac:spMk id="2" creationId="{7E543C2C-063B-4AE6-ADDF-E648626533F9}"/>
          </ac:spMkLst>
        </pc:spChg>
        <pc:spChg chg="del">
          <ac:chgData name="Sarah Gothard" userId="0e53f415fda5f162" providerId="LiveId" clId="{AA3CFD30-1CC1-4444-A028-1ACDA90D66AE}" dt="2022-07-16T14:30:56.283" v="52" actId="26606"/>
          <ac:spMkLst>
            <pc:docMk/>
            <pc:sldMk cId="4033494997" sldId="269"/>
            <ac:spMk id="3" creationId="{DB6574D7-64CD-4C0C-887B-29AD2BAC6EC2}"/>
          </ac:spMkLst>
        </pc:spChg>
        <pc:spChg chg="mod ord">
          <ac:chgData name="Sarah Gothard" userId="0e53f415fda5f162" providerId="LiveId" clId="{AA3CFD30-1CC1-4444-A028-1ACDA90D66AE}" dt="2022-07-16T14:31:16.444" v="55" actId="26606"/>
          <ac:spMkLst>
            <pc:docMk/>
            <pc:sldMk cId="4033494997" sldId="269"/>
            <ac:spMk id="4" creationId="{BAA8DA00-A3EC-42DF-B55B-E3D01B9C173C}"/>
          </ac:spMkLst>
        </pc:spChg>
        <pc:spChg chg="add del mod">
          <ac:chgData name="Sarah Gothard" userId="0e53f415fda5f162" providerId="LiveId" clId="{AA3CFD30-1CC1-4444-A028-1ACDA90D66AE}" dt="2022-07-16T14:31:16.444" v="55" actId="26606"/>
          <ac:spMkLst>
            <pc:docMk/>
            <pc:sldMk cId="4033494997" sldId="269"/>
            <ac:spMk id="8" creationId="{C341FD30-5F52-4B9E-B41C-9DAB4F803106}"/>
          </ac:spMkLst>
        </pc:spChg>
        <pc:spChg chg="add del">
          <ac:chgData name="Sarah Gothard" userId="0e53f415fda5f162" providerId="LiveId" clId="{AA3CFD30-1CC1-4444-A028-1ACDA90D66AE}" dt="2022-07-16T14:31:16.444" v="55" actId="26606"/>
          <ac:spMkLst>
            <pc:docMk/>
            <pc:sldMk cId="4033494997" sldId="269"/>
            <ac:spMk id="11" creationId="{32BC26D8-82FB-445E-AA49-62A77D7C1EE0}"/>
          </ac:spMkLst>
        </pc:spChg>
        <pc:spChg chg="add del">
          <ac:chgData name="Sarah Gothard" userId="0e53f415fda5f162" providerId="LiveId" clId="{AA3CFD30-1CC1-4444-A028-1ACDA90D66AE}" dt="2022-07-16T14:31:16.444" v="55" actId="26606"/>
          <ac:spMkLst>
            <pc:docMk/>
            <pc:sldMk cId="4033494997" sldId="269"/>
            <ac:spMk id="13" creationId="{CB44330D-EA18-4254-AA95-EB49948539B8}"/>
          </ac:spMkLst>
        </pc:spChg>
        <pc:spChg chg="add">
          <ac:chgData name="Sarah Gothard" userId="0e53f415fda5f162" providerId="LiveId" clId="{AA3CFD30-1CC1-4444-A028-1ACDA90D66AE}" dt="2022-07-16T14:31:16.444" v="55" actId="26606"/>
          <ac:spMkLst>
            <pc:docMk/>
            <pc:sldMk cId="4033494997" sldId="269"/>
            <ac:spMk id="18" creationId="{32BC26D8-82FB-445E-AA49-62A77D7C1EE0}"/>
          </ac:spMkLst>
        </pc:spChg>
        <pc:spChg chg="add">
          <ac:chgData name="Sarah Gothard" userId="0e53f415fda5f162" providerId="LiveId" clId="{AA3CFD30-1CC1-4444-A028-1ACDA90D66AE}" dt="2022-07-16T14:31:16.444" v="55" actId="26606"/>
          <ac:spMkLst>
            <pc:docMk/>
            <pc:sldMk cId="4033494997" sldId="269"/>
            <ac:spMk id="20" creationId="{CB44330D-EA18-4254-AA95-EB49948539B8}"/>
          </ac:spMkLst>
        </pc:spChg>
        <pc:picChg chg="add del mod">
          <ac:chgData name="Sarah Gothard" userId="0e53f415fda5f162" providerId="LiveId" clId="{AA3CFD30-1CC1-4444-A028-1ACDA90D66AE}" dt="2022-07-16T14:31:11.926" v="53" actId="478"/>
          <ac:picMkLst>
            <pc:docMk/>
            <pc:sldMk cId="4033494997" sldId="269"/>
            <ac:picMk id="6" creationId="{CCCB6214-962A-4394-BF4A-765DF5496E7D}"/>
          </ac:picMkLst>
        </pc:picChg>
        <pc:picChg chg="add mod">
          <ac:chgData name="Sarah Gothard" userId="0e53f415fda5f162" providerId="LiveId" clId="{AA3CFD30-1CC1-4444-A028-1ACDA90D66AE}" dt="2022-07-16T14:31:16.444" v="55" actId="26606"/>
          <ac:picMkLst>
            <pc:docMk/>
            <pc:sldMk cId="4033494997" sldId="269"/>
            <ac:picMk id="10" creationId="{5B9807D1-4BBE-4CAB-8549-9AA78B3FD47F}"/>
          </ac:picMkLst>
        </pc:picChg>
      </pc:sldChg>
      <pc:sldChg chg="del">
        <pc:chgData name="Sarah Gothard" userId="0e53f415fda5f162" providerId="LiveId" clId="{AA3CFD30-1CC1-4444-A028-1ACDA90D66AE}" dt="2022-07-16T11:35:45.468" v="6" actId="47"/>
        <pc:sldMkLst>
          <pc:docMk/>
          <pc:sldMk cId="9647583" sldId="270"/>
        </pc:sldMkLst>
      </pc:sldChg>
      <pc:sldChg chg="addSp delSp modSp new mod setBg">
        <pc:chgData name="Sarah Gothard" userId="0e53f415fda5f162" providerId="LiveId" clId="{AA3CFD30-1CC1-4444-A028-1ACDA90D66AE}" dt="2022-07-16T14:32:11.335" v="58" actId="26606"/>
        <pc:sldMkLst>
          <pc:docMk/>
          <pc:sldMk cId="1231954862" sldId="270"/>
        </pc:sldMkLst>
        <pc:spChg chg="del">
          <ac:chgData name="Sarah Gothard" userId="0e53f415fda5f162" providerId="LiveId" clId="{AA3CFD30-1CC1-4444-A028-1ACDA90D66AE}" dt="2022-07-16T14:32:11.335" v="58" actId="26606"/>
          <ac:spMkLst>
            <pc:docMk/>
            <pc:sldMk cId="1231954862" sldId="270"/>
            <ac:spMk id="2" creationId="{D6C6A41D-5A3E-4A68-92C8-1283EF29A42A}"/>
          </ac:spMkLst>
        </pc:spChg>
        <pc:spChg chg="del">
          <ac:chgData name="Sarah Gothard" userId="0e53f415fda5f162" providerId="LiveId" clId="{AA3CFD30-1CC1-4444-A028-1ACDA90D66AE}" dt="2022-07-16T14:32:11.335" v="58" actId="26606"/>
          <ac:spMkLst>
            <pc:docMk/>
            <pc:sldMk cId="1231954862" sldId="270"/>
            <ac:spMk id="3" creationId="{22BF0ABA-771D-42F0-8600-93AFCCA57C87}"/>
          </ac:spMkLst>
        </pc:spChg>
        <pc:spChg chg="mod ord">
          <ac:chgData name="Sarah Gothard" userId="0e53f415fda5f162" providerId="LiveId" clId="{AA3CFD30-1CC1-4444-A028-1ACDA90D66AE}" dt="2022-07-16T14:32:11.335" v="58" actId="26606"/>
          <ac:spMkLst>
            <pc:docMk/>
            <pc:sldMk cId="1231954862" sldId="270"/>
            <ac:spMk id="4" creationId="{96D64162-0B3C-4EBB-BA45-0DC65B5AAAFE}"/>
          </ac:spMkLst>
        </pc:spChg>
        <pc:spChg chg="add">
          <ac:chgData name="Sarah Gothard" userId="0e53f415fda5f162" providerId="LiveId" clId="{AA3CFD30-1CC1-4444-A028-1ACDA90D66AE}" dt="2022-07-16T14:32:11.335" v="58" actId="26606"/>
          <ac:spMkLst>
            <pc:docMk/>
            <pc:sldMk cId="1231954862" sldId="270"/>
            <ac:spMk id="11" creationId="{32BC26D8-82FB-445E-AA49-62A77D7C1EE0}"/>
          </ac:spMkLst>
        </pc:spChg>
        <pc:spChg chg="add">
          <ac:chgData name="Sarah Gothard" userId="0e53f415fda5f162" providerId="LiveId" clId="{AA3CFD30-1CC1-4444-A028-1ACDA90D66AE}" dt="2022-07-16T14:32:11.335" v="58" actId="26606"/>
          <ac:spMkLst>
            <pc:docMk/>
            <pc:sldMk cId="1231954862" sldId="270"/>
            <ac:spMk id="13" creationId="{CB44330D-EA18-4254-AA95-EB49948539B8}"/>
          </ac:spMkLst>
        </pc:spChg>
        <pc:picChg chg="add mod">
          <ac:chgData name="Sarah Gothard" userId="0e53f415fda5f162" providerId="LiveId" clId="{AA3CFD30-1CC1-4444-A028-1ACDA90D66AE}" dt="2022-07-16T14:32:11.335" v="58" actId="26606"/>
          <ac:picMkLst>
            <pc:docMk/>
            <pc:sldMk cId="1231954862" sldId="270"/>
            <ac:picMk id="6" creationId="{32BC38CA-9C44-407E-8865-FB7398BE368C}"/>
          </ac:picMkLst>
        </pc:picChg>
      </pc:sldChg>
      <pc:sldChg chg="add ord">
        <pc:chgData name="Sarah Gothard" userId="0e53f415fda5f162" providerId="LiveId" clId="{AA3CFD30-1CC1-4444-A028-1ACDA90D66AE}" dt="2022-07-16T14:32:24.246" v="61"/>
        <pc:sldMkLst>
          <pc:docMk/>
          <pc:sldMk cId="54133562" sldId="271"/>
        </pc:sldMkLst>
      </pc:sldChg>
      <pc:sldChg chg="del">
        <pc:chgData name="Sarah Gothard" userId="0e53f415fda5f162" providerId="LiveId" clId="{AA3CFD30-1CC1-4444-A028-1ACDA90D66AE}" dt="2022-07-16T11:35:45.468" v="6" actId="47"/>
        <pc:sldMkLst>
          <pc:docMk/>
          <pc:sldMk cId="3547506032" sldId="271"/>
        </pc:sldMkLst>
      </pc:sldChg>
      <pc:sldChg chg="del">
        <pc:chgData name="Sarah Gothard" userId="0e53f415fda5f162" providerId="LiveId" clId="{AA3CFD30-1CC1-4444-A028-1ACDA90D66AE}" dt="2022-07-16T11:35:45.468" v="6" actId="47"/>
        <pc:sldMkLst>
          <pc:docMk/>
          <pc:sldMk cId="49843605" sldId="272"/>
        </pc:sldMkLst>
      </pc:sldChg>
      <pc:sldChg chg="del">
        <pc:chgData name="Sarah Gothard" userId="0e53f415fda5f162" providerId="LiveId" clId="{AA3CFD30-1CC1-4444-A028-1ACDA90D66AE}" dt="2022-07-16T11:35:45.468" v="6" actId="47"/>
        <pc:sldMkLst>
          <pc:docMk/>
          <pc:sldMk cId="4000743619" sldId="273"/>
        </pc:sldMkLst>
      </pc:sldChg>
      <pc:sldChg chg="del">
        <pc:chgData name="Sarah Gothard" userId="0e53f415fda5f162" providerId="LiveId" clId="{AA3CFD30-1CC1-4444-A028-1ACDA90D66AE}" dt="2022-07-16T11:35:45.468" v="6" actId="47"/>
        <pc:sldMkLst>
          <pc:docMk/>
          <pc:sldMk cId="1862138755" sldId="274"/>
        </pc:sldMkLst>
      </pc:sldChg>
      <pc:sldChg chg="del">
        <pc:chgData name="Sarah Gothard" userId="0e53f415fda5f162" providerId="LiveId" clId="{AA3CFD30-1CC1-4444-A028-1ACDA90D66AE}" dt="2022-07-16T11:35:45.468" v="6" actId="47"/>
        <pc:sldMkLst>
          <pc:docMk/>
          <pc:sldMk cId="374455223"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2AB31-ECA9-476E-9084-C1D839A7A188}" type="datetimeFigureOut">
              <a:rPr lang="en-US" smtClean="0"/>
              <a:t>7/16/2022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D9F20-DCE2-4EFB-97C4-F296DAB11CF4}" type="slidenum">
              <a:rPr lang="en-US" smtClean="0"/>
              <a:t>‹#›</a:t>
            </a:fld>
            <a:endParaRPr lang="en-US"/>
          </a:p>
        </p:txBody>
      </p:sp>
    </p:spTree>
    <p:extLst>
      <p:ext uri="{BB962C8B-B14F-4D97-AF65-F5344CB8AC3E}">
        <p14:creationId xmlns:p14="http://schemas.microsoft.com/office/powerpoint/2010/main" val="3491264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C1CD9F20-DCE2-4EFB-97C4-F296DAB11CF4}" type="slidenum">
              <a:rPr lang="en-US" smtClean="0"/>
              <a:t>1</a:t>
            </a:fld>
            <a:endParaRPr lang="en-US"/>
          </a:p>
        </p:txBody>
      </p:sp>
    </p:spTree>
    <p:extLst>
      <p:ext uri="{BB962C8B-B14F-4D97-AF65-F5344CB8AC3E}">
        <p14:creationId xmlns:p14="http://schemas.microsoft.com/office/powerpoint/2010/main" val="77644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2688-73A8-42F4-B780-B5B2515559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8CBBC8-770C-4582-8CB6-3B380914B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7032E9-5DE3-44EC-8C22-E2E5E23F1024}"/>
              </a:ext>
            </a:extLst>
          </p:cNvPr>
          <p:cNvSpPr>
            <a:spLocks noGrp="1"/>
          </p:cNvSpPr>
          <p:nvPr>
            <p:ph type="dt" sz="half" idx="10"/>
          </p:nvPr>
        </p:nvSpPr>
        <p:spPr/>
        <p:txBody>
          <a:bodyPr/>
          <a:lstStyle/>
          <a:p>
            <a:fld id="{C6411BC5-0FDB-4217-BC4A-C857C3632CC3}" type="datetime1">
              <a:rPr lang="en-US" smtClean="0"/>
              <a:t>7/16/2022</a:t>
            </a:fld>
            <a:endParaRPr lang="en-US"/>
          </a:p>
        </p:txBody>
      </p:sp>
      <p:sp>
        <p:nvSpPr>
          <p:cNvPr id="5" name="Footer Placeholder 4">
            <a:extLst>
              <a:ext uri="{FF2B5EF4-FFF2-40B4-BE49-F238E27FC236}">
                <a16:creationId xmlns:a16="http://schemas.microsoft.com/office/drawing/2014/main" id="{7258DDAF-3E58-43ED-B383-ACF508CD92A2}"/>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2B8B0256-D167-4690-9F06-0FFC8E069397}"/>
              </a:ext>
            </a:extLst>
          </p:cNvPr>
          <p:cNvSpPr>
            <a:spLocks noGrp="1"/>
          </p:cNvSpPr>
          <p:nvPr>
            <p:ph type="sldNum" sz="quarter" idx="12"/>
          </p:nvPr>
        </p:nvSpPr>
        <p:spPr/>
        <p:txBody>
          <a:bodyPr/>
          <a:lstStyle/>
          <a:p>
            <a:fld id="{DE3E62E2-4C62-426E-983E-E3DF9DAB0D44}" type="slidenum">
              <a:rPr lang="en-US" smtClean="0"/>
              <a:t>‹#›</a:t>
            </a:fld>
            <a:endParaRPr lang="en-US"/>
          </a:p>
        </p:txBody>
      </p:sp>
    </p:spTree>
    <p:extLst>
      <p:ext uri="{BB962C8B-B14F-4D97-AF65-F5344CB8AC3E}">
        <p14:creationId xmlns:p14="http://schemas.microsoft.com/office/powerpoint/2010/main" val="265602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6DC4-FA98-4F12-9E55-41A0FB996C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2ECEC9-26E9-47E4-B556-961DA4E06E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1546A-582B-40AA-8675-69D991B51589}"/>
              </a:ext>
            </a:extLst>
          </p:cNvPr>
          <p:cNvSpPr>
            <a:spLocks noGrp="1"/>
          </p:cNvSpPr>
          <p:nvPr>
            <p:ph type="dt" sz="half" idx="10"/>
          </p:nvPr>
        </p:nvSpPr>
        <p:spPr/>
        <p:txBody>
          <a:bodyPr/>
          <a:lstStyle/>
          <a:p>
            <a:fld id="{364A2CC7-0F68-445E-87DC-FCFD4367524C}" type="datetime1">
              <a:rPr lang="en-US" smtClean="0"/>
              <a:t>7/16/2022</a:t>
            </a:fld>
            <a:endParaRPr lang="en-US"/>
          </a:p>
        </p:txBody>
      </p:sp>
      <p:sp>
        <p:nvSpPr>
          <p:cNvPr id="5" name="Footer Placeholder 4">
            <a:extLst>
              <a:ext uri="{FF2B5EF4-FFF2-40B4-BE49-F238E27FC236}">
                <a16:creationId xmlns:a16="http://schemas.microsoft.com/office/drawing/2014/main" id="{7589CB44-D9C2-46E8-B136-8F75D0E1D2B5}"/>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13A0A84F-E1CF-4840-B4CE-D254AD848989}"/>
              </a:ext>
            </a:extLst>
          </p:cNvPr>
          <p:cNvSpPr>
            <a:spLocks noGrp="1"/>
          </p:cNvSpPr>
          <p:nvPr>
            <p:ph type="sldNum" sz="quarter" idx="12"/>
          </p:nvPr>
        </p:nvSpPr>
        <p:spPr/>
        <p:txBody>
          <a:bodyPr/>
          <a:lstStyle/>
          <a:p>
            <a:fld id="{DE3E62E2-4C62-426E-983E-E3DF9DAB0D44}" type="slidenum">
              <a:rPr lang="en-US" smtClean="0"/>
              <a:t>‹#›</a:t>
            </a:fld>
            <a:endParaRPr lang="en-US"/>
          </a:p>
        </p:txBody>
      </p:sp>
    </p:spTree>
    <p:extLst>
      <p:ext uri="{BB962C8B-B14F-4D97-AF65-F5344CB8AC3E}">
        <p14:creationId xmlns:p14="http://schemas.microsoft.com/office/powerpoint/2010/main" val="233952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D67052-882E-4C0B-873C-BB3BCC828C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5F6BCA-EBAA-4E20-AFDB-2BA90C6329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3033B-8A1F-43AE-839A-E9947453D9B5}"/>
              </a:ext>
            </a:extLst>
          </p:cNvPr>
          <p:cNvSpPr>
            <a:spLocks noGrp="1"/>
          </p:cNvSpPr>
          <p:nvPr>
            <p:ph type="dt" sz="half" idx="10"/>
          </p:nvPr>
        </p:nvSpPr>
        <p:spPr/>
        <p:txBody>
          <a:bodyPr/>
          <a:lstStyle/>
          <a:p>
            <a:fld id="{0004F07D-FC2F-468F-84A7-596EE1BB2464}" type="datetime1">
              <a:rPr lang="en-US" smtClean="0"/>
              <a:t>7/16/2022</a:t>
            </a:fld>
            <a:endParaRPr lang="en-US"/>
          </a:p>
        </p:txBody>
      </p:sp>
      <p:sp>
        <p:nvSpPr>
          <p:cNvPr id="5" name="Footer Placeholder 4">
            <a:extLst>
              <a:ext uri="{FF2B5EF4-FFF2-40B4-BE49-F238E27FC236}">
                <a16:creationId xmlns:a16="http://schemas.microsoft.com/office/drawing/2014/main" id="{2ABE4853-0E7F-45BA-A43F-1E94D6688AF6}"/>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2F3AE93A-4ABF-4773-9E25-ED59E1566D9F}"/>
              </a:ext>
            </a:extLst>
          </p:cNvPr>
          <p:cNvSpPr>
            <a:spLocks noGrp="1"/>
          </p:cNvSpPr>
          <p:nvPr>
            <p:ph type="sldNum" sz="quarter" idx="12"/>
          </p:nvPr>
        </p:nvSpPr>
        <p:spPr/>
        <p:txBody>
          <a:bodyPr/>
          <a:lstStyle/>
          <a:p>
            <a:fld id="{DE3E62E2-4C62-426E-983E-E3DF9DAB0D44}" type="slidenum">
              <a:rPr lang="en-US" smtClean="0"/>
              <a:t>‹#›</a:t>
            </a:fld>
            <a:endParaRPr lang="en-US"/>
          </a:p>
        </p:txBody>
      </p:sp>
    </p:spTree>
    <p:extLst>
      <p:ext uri="{BB962C8B-B14F-4D97-AF65-F5344CB8AC3E}">
        <p14:creationId xmlns:p14="http://schemas.microsoft.com/office/powerpoint/2010/main" val="934475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6579-AB8E-42FA-9548-B9C404A272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B5E70-198F-46EB-AAE8-4F7621C98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62B17-2091-409F-A266-9703453B7FD5}"/>
              </a:ext>
            </a:extLst>
          </p:cNvPr>
          <p:cNvSpPr>
            <a:spLocks noGrp="1"/>
          </p:cNvSpPr>
          <p:nvPr>
            <p:ph type="dt" sz="half" idx="10"/>
          </p:nvPr>
        </p:nvSpPr>
        <p:spPr/>
        <p:txBody>
          <a:bodyPr/>
          <a:lstStyle/>
          <a:p>
            <a:fld id="{647B788B-51D7-4400-BFDE-A327A39835B1}" type="datetime1">
              <a:rPr lang="en-US" smtClean="0"/>
              <a:t>7/16/2022</a:t>
            </a:fld>
            <a:endParaRPr lang="en-US"/>
          </a:p>
        </p:txBody>
      </p:sp>
      <p:sp>
        <p:nvSpPr>
          <p:cNvPr id="5" name="Footer Placeholder 4">
            <a:extLst>
              <a:ext uri="{FF2B5EF4-FFF2-40B4-BE49-F238E27FC236}">
                <a16:creationId xmlns:a16="http://schemas.microsoft.com/office/drawing/2014/main" id="{58A172A8-E791-4B28-AD02-95E1ABDB23C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21B502B4-AA2E-4886-9237-A48F8BB7814B}"/>
              </a:ext>
            </a:extLst>
          </p:cNvPr>
          <p:cNvSpPr>
            <a:spLocks noGrp="1"/>
          </p:cNvSpPr>
          <p:nvPr>
            <p:ph type="sldNum" sz="quarter" idx="12"/>
          </p:nvPr>
        </p:nvSpPr>
        <p:spPr/>
        <p:txBody>
          <a:bodyPr/>
          <a:lstStyle/>
          <a:p>
            <a:fld id="{DE3E62E2-4C62-426E-983E-E3DF9DAB0D44}" type="slidenum">
              <a:rPr lang="en-US" smtClean="0"/>
              <a:t>‹#›</a:t>
            </a:fld>
            <a:endParaRPr lang="en-US"/>
          </a:p>
        </p:txBody>
      </p:sp>
    </p:spTree>
    <p:extLst>
      <p:ext uri="{BB962C8B-B14F-4D97-AF65-F5344CB8AC3E}">
        <p14:creationId xmlns:p14="http://schemas.microsoft.com/office/powerpoint/2010/main" val="339398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B1D4-4712-4855-9C84-8EDBA07D40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2DE7A2-660A-4086-AE79-07FD9FF051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557FD1-E60B-4231-A283-866C0A8F75F1}"/>
              </a:ext>
            </a:extLst>
          </p:cNvPr>
          <p:cNvSpPr>
            <a:spLocks noGrp="1"/>
          </p:cNvSpPr>
          <p:nvPr>
            <p:ph type="dt" sz="half" idx="10"/>
          </p:nvPr>
        </p:nvSpPr>
        <p:spPr/>
        <p:txBody>
          <a:bodyPr/>
          <a:lstStyle/>
          <a:p>
            <a:fld id="{AFBC2C1D-B4D7-4686-9CBF-78F3C3626D71}" type="datetime1">
              <a:rPr lang="en-US" smtClean="0"/>
              <a:t>7/16/2022</a:t>
            </a:fld>
            <a:endParaRPr lang="en-US"/>
          </a:p>
        </p:txBody>
      </p:sp>
      <p:sp>
        <p:nvSpPr>
          <p:cNvPr id="5" name="Footer Placeholder 4">
            <a:extLst>
              <a:ext uri="{FF2B5EF4-FFF2-40B4-BE49-F238E27FC236}">
                <a16:creationId xmlns:a16="http://schemas.microsoft.com/office/drawing/2014/main" id="{07F471E7-2967-450B-BEFB-74AA40889CBE}"/>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7353AFCE-53FE-4139-86F7-FE815E195B0E}"/>
              </a:ext>
            </a:extLst>
          </p:cNvPr>
          <p:cNvSpPr>
            <a:spLocks noGrp="1"/>
          </p:cNvSpPr>
          <p:nvPr>
            <p:ph type="sldNum" sz="quarter" idx="12"/>
          </p:nvPr>
        </p:nvSpPr>
        <p:spPr/>
        <p:txBody>
          <a:bodyPr/>
          <a:lstStyle/>
          <a:p>
            <a:fld id="{DE3E62E2-4C62-426E-983E-E3DF9DAB0D44}" type="slidenum">
              <a:rPr lang="en-US" smtClean="0"/>
              <a:t>‹#›</a:t>
            </a:fld>
            <a:endParaRPr lang="en-US"/>
          </a:p>
        </p:txBody>
      </p:sp>
    </p:spTree>
    <p:extLst>
      <p:ext uri="{BB962C8B-B14F-4D97-AF65-F5344CB8AC3E}">
        <p14:creationId xmlns:p14="http://schemas.microsoft.com/office/powerpoint/2010/main" val="6189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7216-F213-4D71-B3E5-240DB61FF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9B52A3-BA19-4204-8540-5E9E55941E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6B71A2-50DA-4D11-BA7D-CCD13F6B17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59C911-C4AD-423E-AD72-DFA336E0D249}"/>
              </a:ext>
            </a:extLst>
          </p:cNvPr>
          <p:cNvSpPr>
            <a:spLocks noGrp="1"/>
          </p:cNvSpPr>
          <p:nvPr>
            <p:ph type="dt" sz="half" idx="10"/>
          </p:nvPr>
        </p:nvSpPr>
        <p:spPr/>
        <p:txBody>
          <a:bodyPr/>
          <a:lstStyle/>
          <a:p>
            <a:fld id="{53B2E7D9-6D48-4621-AB7A-1B7E5B7F6A36}" type="datetime1">
              <a:rPr lang="en-US" smtClean="0"/>
              <a:t>7/16/2022</a:t>
            </a:fld>
            <a:endParaRPr lang="en-US"/>
          </a:p>
        </p:txBody>
      </p:sp>
      <p:sp>
        <p:nvSpPr>
          <p:cNvPr id="6" name="Footer Placeholder 5">
            <a:extLst>
              <a:ext uri="{FF2B5EF4-FFF2-40B4-BE49-F238E27FC236}">
                <a16:creationId xmlns:a16="http://schemas.microsoft.com/office/drawing/2014/main" id="{FA511497-C589-4867-B387-E59BF30F494C}"/>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E84FDB6B-ED8B-4482-8C91-73299C06F7AE}"/>
              </a:ext>
            </a:extLst>
          </p:cNvPr>
          <p:cNvSpPr>
            <a:spLocks noGrp="1"/>
          </p:cNvSpPr>
          <p:nvPr>
            <p:ph type="sldNum" sz="quarter" idx="12"/>
          </p:nvPr>
        </p:nvSpPr>
        <p:spPr/>
        <p:txBody>
          <a:bodyPr/>
          <a:lstStyle/>
          <a:p>
            <a:fld id="{DE3E62E2-4C62-426E-983E-E3DF9DAB0D44}" type="slidenum">
              <a:rPr lang="en-US" smtClean="0"/>
              <a:t>‹#›</a:t>
            </a:fld>
            <a:endParaRPr lang="en-US"/>
          </a:p>
        </p:txBody>
      </p:sp>
    </p:spTree>
    <p:extLst>
      <p:ext uri="{BB962C8B-B14F-4D97-AF65-F5344CB8AC3E}">
        <p14:creationId xmlns:p14="http://schemas.microsoft.com/office/powerpoint/2010/main" val="422429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6E75-9713-4650-90C9-968F901462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56A38B-7012-4CB7-92A9-AB509EAEF0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955470-6174-4C0C-9FE2-E13403430C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4EED4B-AD74-4E2E-946B-053BC36E0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E799E-C1CB-4FA3-A09E-4859C77D05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A12FA2-486C-4D61-AE06-17AC5F4DAA55}"/>
              </a:ext>
            </a:extLst>
          </p:cNvPr>
          <p:cNvSpPr>
            <a:spLocks noGrp="1"/>
          </p:cNvSpPr>
          <p:nvPr>
            <p:ph type="dt" sz="half" idx="10"/>
          </p:nvPr>
        </p:nvSpPr>
        <p:spPr/>
        <p:txBody>
          <a:bodyPr/>
          <a:lstStyle/>
          <a:p>
            <a:fld id="{45B8AB44-4A50-4B84-8219-2685049FAFB2}" type="datetime1">
              <a:rPr lang="en-US" smtClean="0"/>
              <a:t>7/16/2022</a:t>
            </a:fld>
            <a:endParaRPr lang="en-US"/>
          </a:p>
        </p:txBody>
      </p:sp>
      <p:sp>
        <p:nvSpPr>
          <p:cNvPr id="8" name="Footer Placeholder 7">
            <a:extLst>
              <a:ext uri="{FF2B5EF4-FFF2-40B4-BE49-F238E27FC236}">
                <a16:creationId xmlns:a16="http://schemas.microsoft.com/office/drawing/2014/main" id="{EEDEF64F-35B1-47F8-B1DD-8BCBD46D0E4E}"/>
              </a:ext>
            </a:extLst>
          </p:cNvPr>
          <p:cNvSpPr>
            <a:spLocks noGrp="1"/>
          </p:cNvSpPr>
          <p:nvPr>
            <p:ph type="ftr" sz="quarter" idx="11"/>
          </p:nvPr>
        </p:nvSpPr>
        <p:spPr/>
        <p:txBody>
          <a:bodyPr/>
          <a:lstStyle/>
          <a:p>
            <a:r>
              <a:rPr lang="en-US"/>
              <a:t>Public Domain</a:t>
            </a:r>
          </a:p>
        </p:txBody>
      </p:sp>
      <p:sp>
        <p:nvSpPr>
          <p:cNvPr id="9" name="Slide Number Placeholder 8">
            <a:extLst>
              <a:ext uri="{FF2B5EF4-FFF2-40B4-BE49-F238E27FC236}">
                <a16:creationId xmlns:a16="http://schemas.microsoft.com/office/drawing/2014/main" id="{C82DF3D9-9D7A-464D-9284-D08855D84C28}"/>
              </a:ext>
            </a:extLst>
          </p:cNvPr>
          <p:cNvSpPr>
            <a:spLocks noGrp="1"/>
          </p:cNvSpPr>
          <p:nvPr>
            <p:ph type="sldNum" sz="quarter" idx="12"/>
          </p:nvPr>
        </p:nvSpPr>
        <p:spPr/>
        <p:txBody>
          <a:bodyPr/>
          <a:lstStyle/>
          <a:p>
            <a:fld id="{DE3E62E2-4C62-426E-983E-E3DF9DAB0D44}" type="slidenum">
              <a:rPr lang="en-US" smtClean="0"/>
              <a:t>‹#›</a:t>
            </a:fld>
            <a:endParaRPr lang="en-US"/>
          </a:p>
        </p:txBody>
      </p:sp>
    </p:spTree>
    <p:extLst>
      <p:ext uri="{BB962C8B-B14F-4D97-AF65-F5344CB8AC3E}">
        <p14:creationId xmlns:p14="http://schemas.microsoft.com/office/powerpoint/2010/main" val="289041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DC14-EC40-4A2C-984B-B426E71CD8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9BCA67-D1BA-4CFA-B29B-1E7BAC0E90D5}"/>
              </a:ext>
            </a:extLst>
          </p:cNvPr>
          <p:cNvSpPr>
            <a:spLocks noGrp="1"/>
          </p:cNvSpPr>
          <p:nvPr>
            <p:ph type="dt" sz="half" idx="10"/>
          </p:nvPr>
        </p:nvSpPr>
        <p:spPr/>
        <p:txBody>
          <a:bodyPr/>
          <a:lstStyle/>
          <a:p>
            <a:fld id="{C9BFCA2B-33EC-40F4-96CE-2F0A596C63E1}" type="datetime1">
              <a:rPr lang="en-US" smtClean="0"/>
              <a:t>7/16/2022</a:t>
            </a:fld>
            <a:endParaRPr lang="en-US"/>
          </a:p>
        </p:txBody>
      </p:sp>
      <p:sp>
        <p:nvSpPr>
          <p:cNvPr id="4" name="Footer Placeholder 3">
            <a:extLst>
              <a:ext uri="{FF2B5EF4-FFF2-40B4-BE49-F238E27FC236}">
                <a16:creationId xmlns:a16="http://schemas.microsoft.com/office/drawing/2014/main" id="{D012D013-C521-41B8-B0AA-04F30E5C6B54}"/>
              </a:ext>
            </a:extLst>
          </p:cNvPr>
          <p:cNvSpPr>
            <a:spLocks noGrp="1"/>
          </p:cNvSpPr>
          <p:nvPr>
            <p:ph type="ftr" sz="quarter" idx="11"/>
          </p:nvPr>
        </p:nvSpPr>
        <p:spPr/>
        <p:txBody>
          <a:bodyPr/>
          <a:lstStyle/>
          <a:p>
            <a:r>
              <a:rPr lang="en-US"/>
              <a:t>Public Domain</a:t>
            </a:r>
          </a:p>
        </p:txBody>
      </p:sp>
      <p:sp>
        <p:nvSpPr>
          <p:cNvPr id="5" name="Slide Number Placeholder 4">
            <a:extLst>
              <a:ext uri="{FF2B5EF4-FFF2-40B4-BE49-F238E27FC236}">
                <a16:creationId xmlns:a16="http://schemas.microsoft.com/office/drawing/2014/main" id="{FB8B1E2A-9123-469F-ABE1-09C3B623AB1B}"/>
              </a:ext>
            </a:extLst>
          </p:cNvPr>
          <p:cNvSpPr>
            <a:spLocks noGrp="1"/>
          </p:cNvSpPr>
          <p:nvPr>
            <p:ph type="sldNum" sz="quarter" idx="12"/>
          </p:nvPr>
        </p:nvSpPr>
        <p:spPr/>
        <p:txBody>
          <a:bodyPr/>
          <a:lstStyle/>
          <a:p>
            <a:fld id="{DE3E62E2-4C62-426E-983E-E3DF9DAB0D44}" type="slidenum">
              <a:rPr lang="en-US" smtClean="0"/>
              <a:t>‹#›</a:t>
            </a:fld>
            <a:endParaRPr lang="en-US"/>
          </a:p>
        </p:txBody>
      </p:sp>
    </p:spTree>
    <p:extLst>
      <p:ext uri="{BB962C8B-B14F-4D97-AF65-F5344CB8AC3E}">
        <p14:creationId xmlns:p14="http://schemas.microsoft.com/office/powerpoint/2010/main" val="136210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EA6A9C-0EF6-47E4-BD10-7F7E5D989AAD}"/>
              </a:ext>
            </a:extLst>
          </p:cNvPr>
          <p:cNvSpPr>
            <a:spLocks noGrp="1"/>
          </p:cNvSpPr>
          <p:nvPr>
            <p:ph type="dt" sz="half" idx="10"/>
          </p:nvPr>
        </p:nvSpPr>
        <p:spPr/>
        <p:txBody>
          <a:bodyPr/>
          <a:lstStyle/>
          <a:p>
            <a:fld id="{0530B37E-4BEF-45A1-A752-3F6FF6BF9BD3}" type="datetime1">
              <a:rPr lang="en-US" smtClean="0"/>
              <a:t>7/16/2022</a:t>
            </a:fld>
            <a:endParaRPr lang="en-US"/>
          </a:p>
        </p:txBody>
      </p:sp>
      <p:sp>
        <p:nvSpPr>
          <p:cNvPr id="3" name="Footer Placeholder 2">
            <a:extLst>
              <a:ext uri="{FF2B5EF4-FFF2-40B4-BE49-F238E27FC236}">
                <a16:creationId xmlns:a16="http://schemas.microsoft.com/office/drawing/2014/main" id="{AE679C97-7B60-426F-AA19-BF9AC82411BC}"/>
              </a:ext>
            </a:extLst>
          </p:cNvPr>
          <p:cNvSpPr>
            <a:spLocks noGrp="1"/>
          </p:cNvSpPr>
          <p:nvPr>
            <p:ph type="ftr" sz="quarter" idx="11"/>
          </p:nvPr>
        </p:nvSpPr>
        <p:spPr/>
        <p:txBody>
          <a:bodyPr/>
          <a:lstStyle/>
          <a:p>
            <a:r>
              <a:rPr lang="en-US"/>
              <a:t>Public Domain</a:t>
            </a:r>
          </a:p>
        </p:txBody>
      </p:sp>
      <p:sp>
        <p:nvSpPr>
          <p:cNvPr id="4" name="Slide Number Placeholder 3">
            <a:extLst>
              <a:ext uri="{FF2B5EF4-FFF2-40B4-BE49-F238E27FC236}">
                <a16:creationId xmlns:a16="http://schemas.microsoft.com/office/drawing/2014/main" id="{D9664171-4F37-42F3-89C6-12BCAFEC9310}"/>
              </a:ext>
            </a:extLst>
          </p:cNvPr>
          <p:cNvSpPr>
            <a:spLocks noGrp="1"/>
          </p:cNvSpPr>
          <p:nvPr>
            <p:ph type="sldNum" sz="quarter" idx="12"/>
          </p:nvPr>
        </p:nvSpPr>
        <p:spPr/>
        <p:txBody>
          <a:bodyPr/>
          <a:lstStyle/>
          <a:p>
            <a:fld id="{DE3E62E2-4C62-426E-983E-E3DF9DAB0D44}" type="slidenum">
              <a:rPr lang="en-US" smtClean="0"/>
              <a:t>‹#›</a:t>
            </a:fld>
            <a:endParaRPr lang="en-US"/>
          </a:p>
        </p:txBody>
      </p:sp>
    </p:spTree>
    <p:extLst>
      <p:ext uri="{BB962C8B-B14F-4D97-AF65-F5344CB8AC3E}">
        <p14:creationId xmlns:p14="http://schemas.microsoft.com/office/powerpoint/2010/main" val="242270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FBD6-BD0E-4F39-99F2-97AB80E92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7B67DF-D2A3-476C-8E54-5A7FFD165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B9C829-E6AC-4B08-886A-3E6FB1B21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20846B-98E4-43F6-880D-53FB67F543D9}"/>
              </a:ext>
            </a:extLst>
          </p:cNvPr>
          <p:cNvSpPr>
            <a:spLocks noGrp="1"/>
          </p:cNvSpPr>
          <p:nvPr>
            <p:ph type="dt" sz="half" idx="10"/>
          </p:nvPr>
        </p:nvSpPr>
        <p:spPr/>
        <p:txBody>
          <a:bodyPr/>
          <a:lstStyle/>
          <a:p>
            <a:fld id="{A83EE9F1-07BA-4538-B639-A3597AE1114E}" type="datetime1">
              <a:rPr lang="en-US" smtClean="0"/>
              <a:t>7/16/2022</a:t>
            </a:fld>
            <a:endParaRPr lang="en-US"/>
          </a:p>
        </p:txBody>
      </p:sp>
      <p:sp>
        <p:nvSpPr>
          <p:cNvPr id="6" name="Footer Placeholder 5">
            <a:extLst>
              <a:ext uri="{FF2B5EF4-FFF2-40B4-BE49-F238E27FC236}">
                <a16:creationId xmlns:a16="http://schemas.microsoft.com/office/drawing/2014/main" id="{C71EC276-FB68-4036-B2D7-279E2B548982}"/>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A03E145F-57F3-44AC-99A1-8518AE982CE8}"/>
              </a:ext>
            </a:extLst>
          </p:cNvPr>
          <p:cNvSpPr>
            <a:spLocks noGrp="1"/>
          </p:cNvSpPr>
          <p:nvPr>
            <p:ph type="sldNum" sz="quarter" idx="12"/>
          </p:nvPr>
        </p:nvSpPr>
        <p:spPr/>
        <p:txBody>
          <a:bodyPr/>
          <a:lstStyle/>
          <a:p>
            <a:fld id="{DE3E62E2-4C62-426E-983E-E3DF9DAB0D44}" type="slidenum">
              <a:rPr lang="en-US" smtClean="0"/>
              <a:t>‹#›</a:t>
            </a:fld>
            <a:endParaRPr lang="en-US"/>
          </a:p>
        </p:txBody>
      </p:sp>
    </p:spTree>
    <p:extLst>
      <p:ext uri="{BB962C8B-B14F-4D97-AF65-F5344CB8AC3E}">
        <p14:creationId xmlns:p14="http://schemas.microsoft.com/office/powerpoint/2010/main" val="35263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463D-3B79-4F8D-8A0E-514783865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252538-96B0-4C9A-A065-C1BFD7045D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6F4A6C-6D77-4377-AAAE-F3EC9E43B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069AF-3571-4FFE-BE12-1DE6C9E5C218}"/>
              </a:ext>
            </a:extLst>
          </p:cNvPr>
          <p:cNvSpPr>
            <a:spLocks noGrp="1"/>
          </p:cNvSpPr>
          <p:nvPr>
            <p:ph type="dt" sz="half" idx="10"/>
          </p:nvPr>
        </p:nvSpPr>
        <p:spPr/>
        <p:txBody>
          <a:bodyPr/>
          <a:lstStyle/>
          <a:p>
            <a:fld id="{8ED60A7D-37D0-4501-8765-FDE7023CE325}" type="datetime1">
              <a:rPr lang="en-US" smtClean="0"/>
              <a:t>7/16/2022</a:t>
            </a:fld>
            <a:endParaRPr lang="en-US"/>
          </a:p>
        </p:txBody>
      </p:sp>
      <p:sp>
        <p:nvSpPr>
          <p:cNvPr id="6" name="Footer Placeholder 5">
            <a:extLst>
              <a:ext uri="{FF2B5EF4-FFF2-40B4-BE49-F238E27FC236}">
                <a16:creationId xmlns:a16="http://schemas.microsoft.com/office/drawing/2014/main" id="{817D79BC-00FC-4483-82FD-18D26D2DA003}"/>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FBBDDFD1-A413-4AFB-9E01-AD4FF10A7B04}"/>
              </a:ext>
            </a:extLst>
          </p:cNvPr>
          <p:cNvSpPr>
            <a:spLocks noGrp="1"/>
          </p:cNvSpPr>
          <p:nvPr>
            <p:ph type="sldNum" sz="quarter" idx="12"/>
          </p:nvPr>
        </p:nvSpPr>
        <p:spPr/>
        <p:txBody>
          <a:bodyPr/>
          <a:lstStyle/>
          <a:p>
            <a:fld id="{DE3E62E2-4C62-426E-983E-E3DF9DAB0D44}" type="slidenum">
              <a:rPr lang="en-US" smtClean="0"/>
              <a:t>‹#›</a:t>
            </a:fld>
            <a:endParaRPr lang="en-US"/>
          </a:p>
        </p:txBody>
      </p:sp>
    </p:spTree>
    <p:extLst>
      <p:ext uri="{BB962C8B-B14F-4D97-AF65-F5344CB8AC3E}">
        <p14:creationId xmlns:p14="http://schemas.microsoft.com/office/powerpoint/2010/main" val="285494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C2A3F-35FB-4870-8CB1-16C87E823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2286AD-AA57-401F-A3BD-86517E595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982B5-01C6-4DC5-9A44-AE6476D674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65FA6-C247-435C-9558-482D67DB2857}" type="datetime1">
              <a:rPr lang="en-US" smtClean="0"/>
              <a:t>7/16/2022</a:t>
            </a:fld>
            <a:endParaRPr lang="en-US"/>
          </a:p>
        </p:txBody>
      </p:sp>
      <p:sp>
        <p:nvSpPr>
          <p:cNvPr id="5" name="Footer Placeholder 4">
            <a:extLst>
              <a:ext uri="{FF2B5EF4-FFF2-40B4-BE49-F238E27FC236}">
                <a16:creationId xmlns:a16="http://schemas.microsoft.com/office/drawing/2014/main" id="{41953162-4FA0-4722-AEEF-9DE4E27373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p>
        </p:txBody>
      </p:sp>
      <p:sp>
        <p:nvSpPr>
          <p:cNvPr id="6" name="Slide Number Placeholder 5">
            <a:extLst>
              <a:ext uri="{FF2B5EF4-FFF2-40B4-BE49-F238E27FC236}">
                <a16:creationId xmlns:a16="http://schemas.microsoft.com/office/drawing/2014/main" id="{DAF8BC05-CFCD-4743-9F83-305578D91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62E2-4C62-426E-983E-E3DF9DAB0D44}" type="slidenum">
              <a:rPr lang="en-US" smtClean="0"/>
              <a:t>‹#›</a:t>
            </a:fld>
            <a:endParaRPr lang="en-US"/>
          </a:p>
        </p:txBody>
      </p:sp>
    </p:spTree>
    <p:extLst>
      <p:ext uri="{BB962C8B-B14F-4D97-AF65-F5344CB8AC3E}">
        <p14:creationId xmlns:p14="http://schemas.microsoft.com/office/powerpoint/2010/main" val="1642290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0C6425C-34A3-4E19-82A0-38B061DFAC62}"/>
              </a:ext>
            </a:extLst>
          </p:cNvPr>
          <p:cNvPicPr>
            <a:picLocks noChangeAspect="1"/>
          </p:cNvPicPr>
          <p:nvPr/>
        </p:nvPicPr>
        <p:blipFill>
          <a:blip r:embed="rId3"/>
          <a:stretch>
            <a:fillRect/>
          </a:stretch>
        </p:blipFill>
        <p:spPr>
          <a:xfrm>
            <a:off x="643467" y="2638383"/>
            <a:ext cx="10905066" cy="1581234"/>
          </a:xfrm>
          <a:prstGeom prst="rect">
            <a:avLst/>
          </a:prstGeom>
        </p:spPr>
      </p:pic>
      <p:sp>
        <p:nvSpPr>
          <p:cNvPr id="5" name="Footer Placeholder 4">
            <a:extLst>
              <a:ext uri="{FF2B5EF4-FFF2-40B4-BE49-F238E27FC236}">
                <a16:creationId xmlns:a16="http://schemas.microsoft.com/office/drawing/2014/main" id="{877935DE-0FED-4D49-8ABF-9B4A2100D43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16116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21D0FA1C-99D3-4E31-B57F-2861B5E3331D}"/>
              </a:ext>
            </a:extLst>
          </p:cNvPr>
          <p:cNvPicPr>
            <a:picLocks noGrp="1" noChangeAspect="1"/>
          </p:cNvPicPr>
          <p:nvPr>
            <p:ph idx="1"/>
          </p:nvPr>
        </p:nvPicPr>
        <p:blipFill>
          <a:blip r:embed="rId2"/>
          <a:stretch>
            <a:fillRect/>
          </a:stretch>
        </p:blipFill>
        <p:spPr>
          <a:xfrm>
            <a:off x="643467" y="689103"/>
            <a:ext cx="10905066" cy="5479794"/>
          </a:xfrm>
          <a:prstGeom prst="rect">
            <a:avLst/>
          </a:prstGeom>
        </p:spPr>
      </p:pic>
      <p:sp>
        <p:nvSpPr>
          <p:cNvPr id="4" name="Footer Placeholder 3">
            <a:extLst>
              <a:ext uri="{FF2B5EF4-FFF2-40B4-BE49-F238E27FC236}">
                <a16:creationId xmlns:a16="http://schemas.microsoft.com/office/drawing/2014/main" id="{FC02412A-ECC8-4FB3-9E26-CAE9C2CF095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48494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5B9807D1-4BBE-4CAB-8549-9AA78B3FD47F}"/>
              </a:ext>
            </a:extLst>
          </p:cNvPr>
          <p:cNvPicPr>
            <a:picLocks noGrp="1" noChangeAspect="1"/>
          </p:cNvPicPr>
          <p:nvPr>
            <p:ph idx="1"/>
          </p:nvPr>
        </p:nvPicPr>
        <p:blipFill>
          <a:blip r:embed="rId2"/>
          <a:stretch>
            <a:fillRect/>
          </a:stretch>
        </p:blipFill>
        <p:spPr>
          <a:xfrm>
            <a:off x="1143941" y="643467"/>
            <a:ext cx="9904118" cy="5571066"/>
          </a:xfrm>
          <a:prstGeom prst="rect">
            <a:avLst/>
          </a:prstGeom>
        </p:spPr>
      </p:pic>
      <p:sp>
        <p:nvSpPr>
          <p:cNvPr id="4" name="Footer Placeholder 3">
            <a:extLst>
              <a:ext uri="{FF2B5EF4-FFF2-40B4-BE49-F238E27FC236}">
                <a16:creationId xmlns:a16="http://schemas.microsoft.com/office/drawing/2014/main" id="{BAA8DA00-A3EC-42DF-B55B-E3D01B9C173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03349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2BC38CA-9C44-407E-8865-FB7398BE368C}"/>
              </a:ext>
            </a:extLst>
          </p:cNvPr>
          <p:cNvPicPr>
            <a:picLocks noGrp="1" noChangeAspect="1"/>
          </p:cNvPicPr>
          <p:nvPr>
            <p:ph idx="1"/>
          </p:nvPr>
        </p:nvPicPr>
        <p:blipFill>
          <a:blip r:embed="rId2"/>
          <a:stretch>
            <a:fillRect/>
          </a:stretch>
        </p:blipFill>
        <p:spPr>
          <a:xfrm>
            <a:off x="687198" y="643467"/>
            <a:ext cx="10817603" cy="5571066"/>
          </a:xfrm>
          <a:prstGeom prst="rect">
            <a:avLst/>
          </a:prstGeom>
        </p:spPr>
      </p:pic>
      <p:sp>
        <p:nvSpPr>
          <p:cNvPr id="4" name="Footer Placeholder 3">
            <a:extLst>
              <a:ext uri="{FF2B5EF4-FFF2-40B4-BE49-F238E27FC236}">
                <a16:creationId xmlns:a16="http://schemas.microsoft.com/office/drawing/2014/main" id="{96D64162-0B3C-4EBB-BA45-0DC65B5AAAF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23195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21D0FA1C-99D3-4E31-B57F-2861B5E3331D}"/>
              </a:ext>
            </a:extLst>
          </p:cNvPr>
          <p:cNvPicPr>
            <a:picLocks noGrp="1" noChangeAspect="1"/>
          </p:cNvPicPr>
          <p:nvPr>
            <p:ph idx="1"/>
          </p:nvPr>
        </p:nvPicPr>
        <p:blipFill>
          <a:blip r:embed="rId2"/>
          <a:stretch>
            <a:fillRect/>
          </a:stretch>
        </p:blipFill>
        <p:spPr>
          <a:xfrm>
            <a:off x="643467" y="689103"/>
            <a:ext cx="10905066" cy="5479794"/>
          </a:xfrm>
          <a:prstGeom prst="rect">
            <a:avLst/>
          </a:prstGeom>
        </p:spPr>
      </p:pic>
      <p:sp>
        <p:nvSpPr>
          <p:cNvPr id="4" name="Footer Placeholder 3">
            <a:extLst>
              <a:ext uri="{FF2B5EF4-FFF2-40B4-BE49-F238E27FC236}">
                <a16:creationId xmlns:a16="http://schemas.microsoft.com/office/drawing/2014/main" id="{FC02412A-ECC8-4FB3-9E26-CAE9C2CF095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5413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Shape&#10;&#10;Description automatically generated with medium confidence">
            <a:extLst>
              <a:ext uri="{FF2B5EF4-FFF2-40B4-BE49-F238E27FC236}">
                <a16:creationId xmlns:a16="http://schemas.microsoft.com/office/drawing/2014/main" id="{64C9FD79-798A-430B-A854-A433868F0FC2}"/>
              </a:ext>
            </a:extLst>
          </p:cNvPr>
          <p:cNvPicPr>
            <a:picLocks noGrp="1" noChangeAspect="1"/>
          </p:cNvPicPr>
          <p:nvPr>
            <p:ph idx="1"/>
          </p:nvPr>
        </p:nvPicPr>
        <p:blipFill>
          <a:blip r:embed="rId2"/>
          <a:stretch>
            <a:fillRect/>
          </a:stretch>
        </p:blipFill>
        <p:spPr>
          <a:xfrm>
            <a:off x="1031393" y="643467"/>
            <a:ext cx="10129213" cy="5571066"/>
          </a:xfrm>
          <a:prstGeom prst="rect">
            <a:avLst/>
          </a:prstGeom>
        </p:spPr>
      </p:pic>
      <p:sp>
        <p:nvSpPr>
          <p:cNvPr id="5" name="Footer Placeholder 4">
            <a:extLst>
              <a:ext uri="{FF2B5EF4-FFF2-40B4-BE49-F238E27FC236}">
                <a16:creationId xmlns:a16="http://schemas.microsoft.com/office/drawing/2014/main" id="{A8DABD8D-1C0D-49A7-A540-1D5D5F9DDB7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63818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Shape&#10;&#10;Description automatically generated with medium confidence">
            <a:extLst>
              <a:ext uri="{FF2B5EF4-FFF2-40B4-BE49-F238E27FC236}">
                <a16:creationId xmlns:a16="http://schemas.microsoft.com/office/drawing/2014/main" id="{2F38544C-F72C-4EE5-AAF1-D953BE7F5819}"/>
              </a:ext>
            </a:extLst>
          </p:cNvPr>
          <p:cNvPicPr>
            <a:picLocks noGrp="1" noChangeAspect="1"/>
          </p:cNvPicPr>
          <p:nvPr>
            <p:ph idx="1"/>
          </p:nvPr>
        </p:nvPicPr>
        <p:blipFill>
          <a:blip r:embed="rId2"/>
          <a:stretch>
            <a:fillRect/>
          </a:stretch>
        </p:blipFill>
        <p:spPr>
          <a:xfrm>
            <a:off x="643467" y="702733"/>
            <a:ext cx="10905066" cy="5452533"/>
          </a:xfrm>
          <a:prstGeom prst="rect">
            <a:avLst/>
          </a:prstGeom>
        </p:spPr>
      </p:pic>
      <p:sp>
        <p:nvSpPr>
          <p:cNvPr id="4" name="Footer Placeholder 3">
            <a:extLst>
              <a:ext uri="{FF2B5EF4-FFF2-40B4-BE49-F238E27FC236}">
                <a16:creationId xmlns:a16="http://schemas.microsoft.com/office/drawing/2014/main" id="{94183B1E-7286-46CB-8F41-1CDA965BE76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61101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006BD01-6E5C-4AC4-B7C3-848935412E28}"/>
              </a:ext>
            </a:extLst>
          </p:cNvPr>
          <p:cNvPicPr>
            <a:picLocks noGrp="1" noChangeAspect="1"/>
          </p:cNvPicPr>
          <p:nvPr>
            <p:ph idx="1"/>
          </p:nvPr>
        </p:nvPicPr>
        <p:blipFill>
          <a:blip r:embed="rId2"/>
          <a:stretch>
            <a:fillRect/>
          </a:stretch>
        </p:blipFill>
        <p:spPr>
          <a:xfrm>
            <a:off x="643467" y="1888660"/>
            <a:ext cx="10905066" cy="3080680"/>
          </a:xfrm>
          <a:prstGeom prst="rect">
            <a:avLst/>
          </a:prstGeom>
        </p:spPr>
      </p:pic>
      <p:sp>
        <p:nvSpPr>
          <p:cNvPr id="4" name="Footer Placeholder 3">
            <a:extLst>
              <a:ext uri="{FF2B5EF4-FFF2-40B4-BE49-F238E27FC236}">
                <a16:creationId xmlns:a16="http://schemas.microsoft.com/office/drawing/2014/main" id="{36D547E4-F65F-406E-AE5B-70E6B87DEEA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97354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4B5C7ED0-DFD2-452E-8F97-F7EDD7CC6FDA}"/>
              </a:ext>
            </a:extLst>
          </p:cNvPr>
          <p:cNvPicPr>
            <a:picLocks noGrp="1" noChangeAspect="1"/>
          </p:cNvPicPr>
          <p:nvPr>
            <p:ph idx="1"/>
          </p:nvPr>
        </p:nvPicPr>
        <p:blipFill>
          <a:blip r:embed="rId2"/>
          <a:stretch>
            <a:fillRect/>
          </a:stretch>
        </p:blipFill>
        <p:spPr>
          <a:xfrm>
            <a:off x="961375" y="643467"/>
            <a:ext cx="10269249" cy="5571066"/>
          </a:xfrm>
          <a:prstGeom prst="rect">
            <a:avLst/>
          </a:prstGeom>
        </p:spPr>
      </p:pic>
      <p:sp>
        <p:nvSpPr>
          <p:cNvPr id="4" name="Footer Placeholder 3">
            <a:extLst>
              <a:ext uri="{FF2B5EF4-FFF2-40B4-BE49-F238E27FC236}">
                <a16:creationId xmlns:a16="http://schemas.microsoft.com/office/drawing/2014/main" id="{C5103F67-FD13-43C5-A9D9-4E1DC330344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51352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8A7095DF-E0D8-4F6C-912F-D3C761A234DE}"/>
              </a:ext>
            </a:extLst>
          </p:cNvPr>
          <p:cNvPicPr>
            <a:picLocks noGrp="1" noChangeAspect="1"/>
          </p:cNvPicPr>
          <p:nvPr>
            <p:ph idx="1"/>
          </p:nvPr>
        </p:nvPicPr>
        <p:blipFill>
          <a:blip r:embed="rId2"/>
          <a:stretch>
            <a:fillRect/>
          </a:stretch>
        </p:blipFill>
        <p:spPr>
          <a:xfrm>
            <a:off x="660815" y="643467"/>
            <a:ext cx="10870370" cy="5571066"/>
          </a:xfrm>
          <a:prstGeom prst="rect">
            <a:avLst/>
          </a:prstGeom>
        </p:spPr>
      </p:pic>
      <p:sp>
        <p:nvSpPr>
          <p:cNvPr id="4" name="Footer Placeholder 3">
            <a:extLst>
              <a:ext uri="{FF2B5EF4-FFF2-40B4-BE49-F238E27FC236}">
                <a16:creationId xmlns:a16="http://schemas.microsoft.com/office/drawing/2014/main" id="{957BEC6B-B85B-4B34-8933-7B1351652F1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2956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006BD01-6E5C-4AC4-B7C3-848935412E28}"/>
              </a:ext>
            </a:extLst>
          </p:cNvPr>
          <p:cNvPicPr>
            <a:picLocks noGrp="1" noChangeAspect="1"/>
          </p:cNvPicPr>
          <p:nvPr>
            <p:ph idx="1"/>
          </p:nvPr>
        </p:nvPicPr>
        <p:blipFill>
          <a:blip r:embed="rId2"/>
          <a:stretch>
            <a:fillRect/>
          </a:stretch>
        </p:blipFill>
        <p:spPr>
          <a:xfrm>
            <a:off x="643467" y="1888660"/>
            <a:ext cx="10905066" cy="3080680"/>
          </a:xfrm>
          <a:prstGeom prst="rect">
            <a:avLst/>
          </a:prstGeom>
        </p:spPr>
      </p:pic>
      <p:sp>
        <p:nvSpPr>
          <p:cNvPr id="4" name="Footer Placeholder 3">
            <a:extLst>
              <a:ext uri="{FF2B5EF4-FFF2-40B4-BE49-F238E27FC236}">
                <a16:creationId xmlns:a16="http://schemas.microsoft.com/office/drawing/2014/main" id="{36D547E4-F65F-406E-AE5B-70E6B87DEEA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84984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a:extLst>
              <a:ext uri="{FF2B5EF4-FFF2-40B4-BE49-F238E27FC236}">
                <a16:creationId xmlns:a16="http://schemas.microsoft.com/office/drawing/2014/main" id="{8A7E8347-AC09-48A6-A707-63E55D9A93CD}"/>
              </a:ext>
            </a:extLst>
          </p:cNvPr>
          <p:cNvPicPr>
            <a:picLocks noGrp="1" noChangeAspect="1"/>
          </p:cNvPicPr>
          <p:nvPr>
            <p:ph idx="1"/>
          </p:nvPr>
        </p:nvPicPr>
        <p:blipFill>
          <a:blip r:embed="rId2"/>
          <a:stretch>
            <a:fillRect/>
          </a:stretch>
        </p:blipFill>
        <p:spPr>
          <a:xfrm>
            <a:off x="913613" y="643467"/>
            <a:ext cx="10364773" cy="5571066"/>
          </a:xfrm>
          <a:prstGeom prst="rect">
            <a:avLst/>
          </a:prstGeom>
        </p:spPr>
      </p:pic>
      <p:sp>
        <p:nvSpPr>
          <p:cNvPr id="4" name="Footer Placeholder 3">
            <a:extLst>
              <a:ext uri="{FF2B5EF4-FFF2-40B4-BE49-F238E27FC236}">
                <a16:creationId xmlns:a16="http://schemas.microsoft.com/office/drawing/2014/main" id="{7556BC22-01B8-4DAC-A480-BF9C5159315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04059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5AB1E2F-242F-45B7-B60E-C23F953F8D67}"/>
              </a:ext>
            </a:extLst>
          </p:cNvPr>
          <p:cNvPicPr>
            <a:picLocks noGrp="1" noChangeAspect="1"/>
          </p:cNvPicPr>
          <p:nvPr>
            <p:ph idx="1"/>
          </p:nvPr>
        </p:nvPicPr>
        <p:blipFill>
          <a:blip r:embed="rId2"/>
          <a:stretch>
            <a:fillRect/>
          </a:stretch>
        </p:blipFill>
        <p:spPr>
          <a:xfrm>
            <a:off x="643467" y="648209"/>
            <a:ext cx="10905066" cy="5561582"/>
          </a:xfrm>
          <a:prstGeom prst="rect">
            <a:avLst/>
          </a:prstGeom>
        </p:spPr>
      </p:pic>
      <p:sp>
        <p:nvSpPr>
          <p:cNvPr id="4" name="Footer Placeholder 3">
            <a:extLst>
              <a:ext uri="{FF2B5EF4-FFF2-40B4-BE49-F238E27FC236}">
                <a16:creationId xmlns:a16="http://schemas.microsoft.com/office/drawing/2014/main" id="{843CAD37-ABC6-459A-B822-AEBB2DA06C7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728358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2022-06-19T13:22:34Z</dcterms:created>
  <dcterms:modified xsi:type="dcterms:W3CDTF">2022-07-16T14:34:09Z</dcterms:modified>
</cp:coreProperties>
</file>