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B48BD-585F-4FDF-82AF-680892892070}" v="7" dt="2021-02-12T02:06:38.154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78FB48BD-585F-4FDF-82AF-680892892070}"/>
    <pc:docChg chg="undo custSel addSld delSld modSld">
      <pc:chgData name="Sarah Gothard" userId="0e53f415fda5f162" providerId="LiveId" clId="{78FB48BD-585F-4FDF-82AF-680892892070}" dt="2021-02-12T02:08:22.715" v="57" actId="26606"/>
      <pc:docMkLst>
        <pc:docMk/>
      </pc:docMkLst>
      <pc:sldChg chg="addSp delSp modSp mod">
        <pc:chgData name="Sarah Gothard" userId="0e53f415fda5f162" providerId="LiveId" clId="{78FB48BD-585F-4FDF-82AF-680892892070}" dt="2021-02-12T02:01:28.181" v="2" actId="26606"/>
        <pc:sldMkLst>
          <pc:docMk/>
          <pc:sldMk cId="2211167003" sldId="257"/>
        </pc:sldMkLst>
        <pc:spChg chg="ord">
          <ac:chgData name="Sarah Gothard" userId="0e53f415fda5f162" providerId="LiveId" clId="{78FB48BD-585F-4FDF-82AF-680892892070}" dt="2021-02-12T02:01:28.181" v="2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78FB48BD-585F-4FDF-82AF-680892892070}" dt="2021-02-12T02:01:28.181" v="2" actId="26606"/>
          <ac:spMkLst>
            <pc:docMk/>
            <pc:sldMk cId="2211167003" sldId="257"/>
            <ac:spMk id="19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28.181" v="2" actId="26606"/>
          <ac:spMkLst>
            <pc:docMk/>
            <pc:sldMk cId="2211167003" sldId="257"/>
            <ac:spMk id="21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28.181" v="2" actId="26606"/>
          <ac:spMkLst>
            <pc:docMk/>
            <pc:sldMk cId="2211167003" sldId="257"/>
            <ac:spMk id="23" creationId="{C8E5BCBF-E5D0-444B-A584-4A5FF79F9D7E}"/>
          </ac:spMkLst>
        </pc:spChg>
        <pc:spChg chg="add">
          <ac:chgData name="Sarah Gothard" userId="0e53f415fda5f162" providerId="LiveId" clId="{78FB48BD-585F-4FDF-82AF-680892892070}" dt="2021-02-12T02:01:28.181" v="2" actId="26606"/>
          <ac:spMkLst>
            <pc:docMk/>
            <pc:sldMk cId="2211167003" sldId="257"/>
            <ac:spMk id="28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1:28.181" v="2" actId="26606"/>
          <ac:spMkLst>
            <pc:docMk/>
            <pc:sldMk cId="2211167003" sldId="257"/>
            <ac:spMk id="30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1:28.181" v="2" actId="26606"/>
          <ac:spMkLst>
            <pc:docMk/>
            <pc:sldMk cId="2211167003" sldId="257"/>
            <ac:spMk id="32" creationId="{C8E5BCBF-E5D0-444B-A584-4A5FF79F9D7E}"/>
          </ac:spMkLst>
        </pc:spChg>
        <pc:picChg chg="add mod">
          <ac:chgData name="Sarah Gothard" userId="0e53f415fda5f162" providerId="LiveId" clId="{78FB48BD-585F-4FDF-82AF-680892892070}" dt="2021-02-12T02:01:28.181" v="2" actId="26606"/>
          <ac:picMkLst>
            <pc:docMk/>
            <pc:sldMk cId="2211167003" sldId="257"/>
            <ac:picMk id="3" creationId="{D94D368F-A2BE-4EA2-AB10-D516A7822919}"/>
          </ac:picMkLst>
        </pc:picChg>
        <pc:picChg chg="del">
          <ac:chgData name="Sarah Gothard" userId="0e53f415fda5f162" providerId="LiveId" clId="{78FB48BD-585F-4FDF-82AF-680892892070}" dt="2021-02-12T02:01:25.220" v="0" actId="478"/>
          <ac:picMkLst>
            <pc:docMk/>
            <pc:sldMk cId="2211167003" sldId="257"/>
            <ac:picMk id="4" creationId="{CB5F2845-7E97-40D5-A0BB-DDF1265360C3}"/>
          </ac:picMkLst>
        </pc:picChg>
      </pc:sldChg>
      <pc:sldChg chg="addSp delSp modSp mod">
        <pc:chgData name="Sarah Gothard" userId="0e53f415fda5f162" providerId="LiveId" clId="{78FB48BD-585F-4FDF-82AF-680892892070}" dt="2021-02-12T02:01:54.242" v="22" actId="26606"/>
        <pc:sldMkLst>
          <pc:docMk/>
          <pc:sldMk cId="4083964479" sldId="258"/>
        </pc:sldMkLst>
        <pc:spChg chg="ord">
          <ac:chgData name="Sarah Gothard" userId="0e53f415fda5f162" providerId="LiveId" clId="{78FB48BD-585F-4FDF-82AF-680892892070}" dt="2021-02-12T02:01:54.242" v="22" actId="26606"/>
          <ac:spMkLst>
            <pc:docMk/>
            <pc:sldMk cId="4083964479" sldId="258"/>
            <ac:spMk id="4" creationId="{496599C7-FB43-44BF-9242-E26470ECD373}"/>
          </ac:spMkLst>
        </pc:spChg>
        <pc:spChg chg="del">
          <ac:chgData name="Sarah Gothard" userId="0e53f415fda5f162" providerId="LiveId" clId="{78FB48BD-585F-4FDF-82AF-680892892070}" dt="2021-02-12T02:01:54.242" v="22" actId="26606"/>
          <ac:spMkLst>
            <pc:docMk/>
            <pc:sldMk cId="4083964479" sldId="258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54.242" v="22" actId="26606"/>
          <ac:spMkLst>
            <pc:docMk/>
            <pc:sldMk cId="4083964479" sldId="258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54.242" v="22" actId="26606"/>
          <ac:spMkLst>
            <pc:docMk/>
            <pc:sldMk cId="4083964479" sldId="258"/>
            <ac:spMk id="22" creationId="{C8E5BCBF-E5D0-444B-A584-4A5FF79F9D7E}"/>
          </ac:spMkLst>
        </pc:spChg>
        <pc:spChg chg="add">
          <ac:chgData name="Sarah Gothard" userId="0e53f415fda5f162" providerId="LiveId" clId="{78FB48BD-585F-4FDF-82AF-680892892070}" dt="2021-02-12T02:01:54.242" v="22" actId="26606"/>
          <ac:spMkLst>
            <pc:docMk/>
            <pc:sldMk cId="4083964479" sldId="258"/>
            <ac:spMk id="27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1:54.242" v="22" actId="26606"/>
          <ac:spMkLst>
            <pc:docMk/>
            <pc:sldMk cId="4083964479" sldId="258"/>
            <ac:spMk id="29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1:54.242" v="22" actId="26606"/>
          <ac:spMkLst>
            <pc:docMk/>
            <pc:sldMk cId="4083964479" sldId="258"/>
            <ac:spMk id="31" creationId="{C8E5BCBF-E5D0-444B-A584-4A5FF79F9D7E}"/>
          </ac:spMkLst>
        </pc:spChg>
        <pc:picChg chg="add mod">
          <ac:chgData name="Sarah Gothard" userId="0e53f415fda5f162" providerId="LiveId" clId="{78FB48BD-585F-4FDF-82AF-680892892070}" dt="2021-02-12T02:01:54.242" v="22" actId="26606"/>
          <ac:picMkLst>
            <pc:docMk/>
            <pc:sldMk cId="4083964479" sldId="258"/>
            <ac:picMk id="3" creationId="{3475E2CA-375D-4D11-9A8B-153E2658128D}"/>
          </ac:picMkLst>
        </pc:picChg>
        <pc:picChg chg="del">
          <ac:chgData name="Sarah Gothard" userId="0e53f415fda5f162" providerId="LiveId" clId="{78FB48BD-585F-4FDF-82AF-680892892070}" dt="2021-02-12T02:01:30.242" v="3" actId="478"/>
          <ac:picMkLst>
            <pc:docMk/>
            <pc:sldMk cId="4083964479" sldId="258"/>
            <ac:picMk id="5" creationId="{34DCE292-FE39-40E4-8AFE-09CCCD9DCF3B}"/>
          </ac:picMkLst>
        </pc:picChg>
      </pc:sldChg>
      <pc:sldChg chg="addSp delSp modSp mod">
        <pc:chgData name="Sarah Gothard" userId="0e53f415fda5f162" providerId="LiveId" clId="{78FB48BD-585F-4FDF-82AF-680892892070}" dt="2021-02-12T02:02:09.662" v="24" actId="26606"/>
        <pc:sldMkLst>
          <pc:docMk/>
          <pc:sldMk cId="2234115121" sldId="259"/>
        </pc:sldMkLst>
        <pc:spChg chg="ord">
          <ac:chgData name="Sarah Gothard" userId="0e53f415fda5f162" providerId="LiveId" clId="{78FB48BD-585F-4FDF-82AF-680892892070}" dt="2021-02-12T02:02:09.662" v="24" actId="26606"/>
          <ac:spMkLst>
            <pc:docMk/>
            <pc:sldMk cId="2234115121" sldId="259"/>
            <ac:spMk id="4" creationId="{39D8BBF5-214D-474D-A4CB-07166539AF23}"/>
          </ac:spMkLst>
        </pc:spChg>
        <pc:spChg chg="del">
          <ac:chgData name="Sarah Gothard" userId="0e53f415fda5f162" providerId="LiveId" clId="{78FB48BD-585F-4FDF-82AF-680892892070}" dt="2021-02-12T02:02:09.662" v="24" actId="26606"/>
          <ac:spMkLst>
            <pc:docMk/>
            <pc:sldMk cId="2234115121" sldId="259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2:09.662" v="24" actId="26606"/>
          <ac:spMkLst>
            <pc:docMk/>
            <pc:sldMk cId="2234115121" sldId="259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2:09.662" v="24" actId="26606"/>
          <ac:spMkLst>
            <pc:docMk/>
            <pc:sldMk cId="2234115121" sldId="259"/>
            <ac:spMk id="22" creationId="{C8E5BCBF-E5D0-444B-A584-4A5FF79F9D7E}"/>
          </ac:spMkLst>
        </pc:spChg>
        <pc:spChg chg="add">
          <ac:chgData name="Sarah Gothard" userId="0e53f415fda5f162" providerId="LiveId" clId="{78FB48BD-585F-4FDF-82AF-680892892070}" dt="2021-02-12T02:02:09.662" v="24" actId="26606"/>
          <ac:spMkLst>
            <pc:docMk/>
            <pc:sldMk cId="2234115121" sldId="259"/>
            <ac:spMk id="27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2:09.662" v="24" actId="26606"/>
          <ac:spMkLst>
            <pc:docMk/>
            <pc:sldMk cId="2234115121" sldId="259"/>
            <ac:spMk id="29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2:09.662" v="24" actId="26606"/>
          <ac:spMkLst>
            <pc:docMk/>
            <pc:sldMk cId="2234115121" sldId="259"/>
            <ac:spMk id="31" creationId="{C8E5BCBF-E5D0-444B-A584-4A5FF79F9D7E}"/>
          </ac:spMkLst>
        </pc:spChg>
        <pc:picChg chg="add mod">
          <ac:chgData name="Sarah Gothard" userId="0e53f415fda5f162" providerId="LiveId" clId="{78FB48BD-585F-4FDF-82AF-680892892070}" dt="2021-02-12T02:02:09.662" v="24" actId="26606"/>
          <ac:picMkLst>
            <pc:docMk/>
            <pc:sldMk cId="2234115121" sldId="259"/>
            <ac:picMk id="3" creationId="{E361929F-9B5B-4801-BCC6-99E6C406BFAF}"/>
          </ac:picMkLst>
        </pc:picChg>
        <pc:picChg chg="del">
          <ac:chgData name="Sarah Gothard" userId="0e53f415fda5f162" providerId="LiveId" clId="{78FB48BD-585F-4FDF-82AF-680892892070}" dt="2021-02-12T02:01:31.819" v="4" actId="478"/>
          <ac:picMkLst>
            <pc:docMk/>
            <pc:sldMk cId="2234115121" sldId="259"/>
            <ac:picMk id="5" creationId="{80560231-6934-4A3E-9242-9AA2CA4E000D}"/>
          </ac:picMkLst>
        </pc:picChg>
      </pc:sldChg>
      <pc:sldChg chg="del">
        <pc:chgData name="Sarah Gothard" userId="0e53f415fda5f162" providerId="LiveId" clId="{78FB48BD-585F-4FDF-82AF-680892892070}" dt="2021-02-12T02:01:33.907" v="5" actId="47"/>
        <pc:sldMkLst>
          <pc:docMk/>
          <pc:sldMk cId="399436383" sldId="260"/>
        </pc:sldMkLst>
      </pc:sldChg>
      <pc:sldChg chg="addSp delSp modSp add mod setBg delDesignElem">
        <pc:chgData name="Sarah Gothard" userId="0e53f415fda5f162" providerId="LiveId" clId="{78FB48BD-585F-4FDF-82AF-680892892070}" dt="2021-02-12T02:02:29.223" v="26" actId="26606"/>
        <pc:sldMkLst>
          <pc:docMk/>
          <pc:sldMk cId="2044579291" sldId="260"/>
        </pc:sldMkLst>
        <pc:spChg chg="ord">
          <ac:chgData name="Sarah Gothard" userId="0e53f415fda5f162" providerId="LiveId" clId="{78FB48BD-585F-4FDF-82AF-680892892070}" dt="2021-02-12T02:02:29.223" v="26" actId="26606"/>
          <ac:spMkLst>
            <pc:docMk/>
            <pc:sldMk cId="2044579291" sldId="260"/>
            <ac:spMk id="4" creationId="{496599C7-FB43-44BF-9242-E26470ECD373}"/>
          </ac:spMkLst>
        </pc:spChg>
        <pc:spChg chg="add">
          <ac:chgData name="Sarah Gothard" userId="0e53f415fda5f162" providerId="LiveId" clId="{78FB48BD-585F-4FDF-82AF-680892892070}" dt="2021-02-12T02:02:29.223" v="26" actId="26606"/>
          <ac:spMkLst>
            <pc:docMk/>
            <pc:sldMk cId="2044579291" sldId="260"/>
            <ac:spMk id="9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2:29.223" v="26" actId="26606"/>
          <ac:spMkLst>
            <pc:docMk/>
            <pc:sldMk cId="2044579291" sldId="260"/>
            <ac:spMk id="11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2:29.223" v="26" actId="26606"/>
          <ac:spMkLst>
            <pc:docMk/>
            <pc:sldMk cId="2044579291" sldId="260"/>
            <ac:spMk id="13" creationId="{C8E5BCBF-E5D0-444B-A584-4A5FF79F9D7E}"/>
          </ac:spMkLst>
        </pc:spChg>
        <pc:spChg chg="del">
          <ac:chgData name="Sarah Gothard" userId="0e53f415fda5f162" providerId="LiveId" clId="{78FB48BD-585F-4FDF-82AF-680892892070}" dt="2021-02-12T02:01:35.866" v="8"/>
          <ac:spMkLst>
            <pc:docMk/>
            <pc:sldMk cId="2044579291" sldId="260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35.866" v="8"/>
          <ac:spMkLst>
            <pc:docMk/>
            <pc:sldMk cId="2044579291" sldId="260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35.866" v="8"/>
          <ac:spMkLst>
            <pc:docMk/>
            <pc:sldMk cId="2044579291" sldId="260"/>
            <ac:spMk id="22" creationId="{C8E5BCBF-E5D0-444B-A584-4A5FF79F9D7E}"/>
          </ac:spMkLst>
        </pc:spChg>
        <pc:picChg chg="add mod">
          <ac:chgData name="Sarah Gothard" userId="0e53f415fda5f162" providerId="LiveId" clId="{78FB48BD-585F-4FDF-82AF-680892892070}" dt="2021-02-12T02:02:29.223" v="26" actId="26606"/>
          <ac:picMkLst>
            <pc:docMk/>
            <pc:sldMk cId="2044579291" sldId="260"/>
            <ac:picMk id="3" creationId="{C7DE7918-1FA0-410F-9BA4-F38240E59DF8}"/>
          </ac:picMkLst>
        </pc:picChg>
      </pc:sldChg>
      <pc:sldChg chg="del">
        <pc:chgData name="Sarah Gothard" userId="0e53f415fda5f162" providerId="LiveId" clId="{78FB48BD-585F-4FDF-82AF-680892892070}" dt="2021-02-12T02:01:33.907" v="5" actId="47"/>
        <pc:sldMkLst>
          <pc:docMk/>
          <pc:sldMk cId="24572125" sldId="261"/>
        </pc:sldMkLst>
      </pc:sldChg>
      <pc:sldChg chg="addSp delSp modSp add mod setBg delDesignElem">
        <pc:chgData name="Sarah Gothard" userId="0e53f415fda5f162" providerId="LiveId" clId="{78FB48BD-585F-4FDF-82AF-680892892070}" dt="2021-02-12T02:02:53.736" v="28" actId="26606"/>
        <pc:sldMkLst>
          <pc:docMk/>
          <pc:sldMk cId="3894659936" sldId="261"/>
        </pc:sldMkLst>
        <pc:spChg chg="ord">
          <ac:chgData name="Sarah Gothard" userId="0e53f415fda5f162" providerId="LiveId" clId="{78FB48BD-585F-4FDF-82AF-680892892070}" dt="2021-02-12T02:02:53.736" v="28" actId="26606"/>
          <ac:spMkLst>
            <pc:docMk/>
            <pc:sldMk cId="3894659936" sldId="261"/>
            <ac:spMk id="4" creationId="{39D8BBF5-214D-474D-A4CB-07166539AF23}"/>
          </ac:spMkLst>
        </pc:spChg>
        <pc:spChg chg="add">
          <ac:chgData name="Sarah Gothard" userId="0e53f415fda5f162" providerId="LiveId" clId="{78FB48BD-585F-4FDF-82AF-680892892070}" dt="2021-02-12T02:02:53.736" v="28" actId="26606"/>
          <ac:spMkLst>
            <pc:docMk/>
            <pc:sldMk cId="3894659936" sldId="261"/>
            <ac:spMk id="9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2:53.736" v="28" actId="26606"/>
          <ac:spMkLst>
            <pc:docMk/>
            <pc:sldMk cId="3894659936" sldId="261"/>
            <ac:spMk id="11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2:53.736" v="28" actId="26606"/>
          <ac:spMkLst>
            <pc:docMk/>
            <pc:sldMk cId="3894659936" sldId="261"/>
            <ac:spMk id="13" creationId="{C8E5BCBF-E5D0-444B-A584-4A5FF79F9D7E}"/>
          </ac:spMkLst>
        </pc:spChg>
        <pc:spChg chg="del">
          <ac:chgData name="Sarah Gothard" userId="0e53f415fda5f162" providerId="LiveId" clId="{78FB48BD-585F-4FDF-82AF-680892892070}" dt="2021-02-12T02:01:35.866" v="8"/>
          <ac:spMkLst>
            <pc:docMk/>
            <pc:sldMk cId="3894659936" sldId="261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35.866" v="8"/>
          <ac:spMkLst>
            <pc:docMk/>
            <pc:sldMk cId="3894659936" sldId="261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35.866" v="8"/>
          <ac:spMkLst>
            <pc:docMk/>
            <pc:sldMk cId="3894659936" sldId="261"/>
            <ac:spMk id="22" creationId="{C8E5BCBF-E5D0-444B-A584-4A5FF79F9D7E}"/>
          </ac:spMkLst>
        </pc:spChg>
        <pc:picChg chg="add mod">
          <ac:chgData name="Sarah Gothard" userId="0e53f415fda5f162" providerId="LiveId" clId="{78FB48BD-585F-4FDF-82AF-680892892070}" dt="2021-02-12T02:02:53.736" v="28" actId="26606"/>
          <ac:picMkLst>
            <pc:docMk/>
            <pc:sldMk cId="3894659936" sldId="261"/>
            <ac:picMk id="3" creationId="{3BE40839-A93C-4FB0-AE87-CE1F9A1F3078}"/>
          </ac:picMkLst>
        </pc:picChg>
      </pc:sldChg>
      <pc:sldChg chg="del">
        <pc:chgData name="Sarah Gothard" userId="0e53f415fda5f162" providerId="LiveId" clId="{78FB48BD-585F-4FDF-82AF-680892892070}" dt="2021-02-12T02:01:33.907" v="5" actId="47"/>
        <pc:sldMkLst>
          <pc:docMk/>
          <pc:sldMk cId="15307572" sldId="262"/>
        </pc:sldMkLst>
      </pc:sldChg>
      <pc:sldChg chg="addSp delSp modSp add mod setBg delDesignElem">
        <pc:chgData name="Sarah Gothard" userId="0e53f415fda5f162" providerId="LiveId" clId="{78FB48BD-585F-4FDF-82AF-680892892070}" dt="2021-02-12T02:03:21.043" v="34" actId="26606"/>
        <pc:sldMkLst>
          <pc:docMk/>
          <pc:sldMk cId="2630050532" sldId="262"/>
        </pc:sldMkLst>
        <pc:spChg chg="ord">
          <ac:chgData name="Sarah Gothard" userId="0e53f415fda5f162" providerId="LiveId" clId="{78FB48BD-585F-4FDF-82AF-680892892070}" dt="2021-02-12T02:03:21.043" v="34" actId="26606"/>
          <ac:spMkLst>
            <pc:docMk/>
            <pc:sldMk cId="2630050532" sldId="262"/>
            <ac:spMk id="4" creationId="{496599C7-FB43-44BF-9242-E26470ECD373}"/>
          </ac:spMkLst>
        </pc:spChg>
        <pc:spChg chg="add">
          <ac:chgData name="Sarah Gothard" userId="0e53f415fda5f162" providerId="LiveId" clId="{78FB48BD-585F-4FDF-82AF-680892892070}" dt="2021-02-12T02:03:21.043" v="34" actId="26606"/>
          <ac:spMkLst>
            <pc:docMk/>
            <pc:sldMk cId="2630050532" sldId="262"/>
            <ac:spMk id="13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3:21.043" v="34" actId="26606"/>
          <ac:spMkLst>
            <pc:docMk/>
            <pc:sldMk cId="2630050532" sldId="262"/>
            <ac:spMk id="15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3:21.043" v="34" actId="26606"/>
          <ac:spMkLst>
            <pc:docMk/>
            <pc:sldMk cId="2630050532" sldId="262"/>
            <ac:spMk id="17" creationId="{C8E5BCBF-E5D0-444B-A584-4A5FF79F9D7E}"/>
          </ac:spMkLst>
        </pc:spChg>
        <pc:spChg chg="del">
          <ac:chgData name="Sarah Gothard" userId="0e53f415fda5f162" providerId="LiveId" clId="{78FB48BD-585F-4FDF-82AF-680892892070}" dt="2021-02-12T02:01:35.934" v="11"/>
          <ac:spMkLst>
            <pc:docMk/>
            <pc:sldMk cId="2630050532" sldId="262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35.934" v="11"/>
          <ac:spMkLst>
            <pc:docMk/>
            <pc:sldMk cId="2630050532" sldId="262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35.934" v="11"/>
          <ac:spMkLst>
            <pc:docMk/>
            <pc:sldMk cId="2630050532" sldId="262"/>
            <ac:spMk id="22" creationId="{C8E5BCBF-E5D0-444B-A584-4A5FF79F9D7E}"/>
          </ac:spMkLst>
        </pc:spChg>
        <pc:picChg chg="add del">
          <ac:chgData name="Sarah Gothard" userId="0e53f415fda5f162" providerId="LiveId" clId="{78FB48BD-585F-4FDF-82AF-680892892070}" dt="2021-02-12T02:03:19.486" v="32" actId="478"/>
          <ac:picMkLst>
            <pc:docMk/>
            <pc:sldMk cId="2630050532" sldId="262"/>
            <ac:picMk id="3" creationId="{5108C531-DF82-4899-8AA9-DE2DCC24A3D0}"/>
          </ac:picMkLst>
        </pc:picChg>
        <pc:picChg chg="add del">
          <ac:chgData name="Sarah Gothard" userId="0e53f415fda5f162" providerId="LiveId" clId="{78FB48BD-585F-4FDF-82AF-680892892070}" dt="2021-02-12T02:03:17.661" v="31" actId="22"/>
          <ac:picMkLst>
            <pc:docMk/>
            <pc:sldMk cId="2630050532" sldId="262"/>
            <ac:picMk id="6" creationId="{6B837C4A-8F28-47F4-A1DF-9816DE811996}"/>
          </ac:picMkLst>
        </pc:picChg>
        <pc:picChg chg="add mod">
          <ac:chgData name="Sarah Gothard" userId="0e53f415fda5f162" providerId="LiveId" clId="{78FB48BD-585F-4FDF-82AF-680892892070}" dt="2021-02-12T02:03:21.043" v="34" actId="26606"/>
          <ac:picMkLst>
            <pc:docMk/>
            <pc:sldMk cId="2630050532" sldId="262"/>
            <ac:picMk id="8" creationId="{67C3C9FE-AA9F-4EA8-A0F0-1DBC439F94CE}"/>
          </ac:picMkLst>
        </pc:picChg>
      </pc:sldChg>
      <pc:sldChg chg="del">
        <pc:chgData name="Sarah Gothard" userId="0e53f415fda5f162" providerId="LiveId" clId="{78FB48BD-585F-4FDF-82AF-680892892070}" dt="2021-02-12T02:01:33.907" v="5" actId="47"/>
        <pc:sldMkLst>
          <pc:docMk/>
          <pc:sldMk cId="680428865" sldId="263"/>
        </pc:sldMkLst>
      </pc:sldChg>
      <pc:sldChg chg="addSp delSp modSp add mod setBg delDesignElem">
        <pc:chgData name="Sarah Gothard" userId="0e53f415fda5f162" providerId="LiveId" clId="{78FB48BD-585F-4FDF-82AF-680892892070}" dt="2021-02-12T02:03:30.361" v="36" actId="26606"/>
        <pc:sldMkLst>
          <pc:docMk/>
          <pc:sldMk cId="1285524979" sldId="263"/>
        </pc:sldMkLst>
        <pc:spChg chg="ord">
          <ac:chgData name="Sarah Gothard" userId="0e53f415fda5f162" providerId="LiveId" clId="{78FB48BD-585F-4FDF-82AF-680892892070}" dt="2021-02-12T02:03:30.361" v="36" actId="26606"/>
          <ac:spMkLst>
            <pc:docMk/>
            <pc:sldMk cId="1285524979" sldId="263"/>
            <ac:spMk id="4" creationId="{39D8BBF5-214D-474D-A4CB-07166539AF23}"/>
          </ac:spMkLst>
        </pc:spChg>
        <pc:spChg chg="add">
          <ac:chgData name="Sarah Gothard" userId="0e53f415fda5f162" providerId="LiveId" clId="{78FB48BD-585F-4FDF-82AF-680892892070}" dt="2021-02-12T02:03:30.361" v="36" actId="26606"/>
          <ac:spMkLst>
            <pc:docMk/>
            <pc:sldMk cId="1285524979" sldId="263"/>
            <ac:spMk id="9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3:30.361" v="36" actId="26606"/>
          <ac:spMkLst>
            <pc:docMk/>
            <pc:sldMk cId="1285524979" sldId="263"/>
            <ac:spMk id="11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3:30.361" v="36" actId="26606"/>
          <ac:spMkLst>
            <pc:docMk/>
            <pc:sldMk cId="1285524979" sldId="263"/>
            <ac:spMk id="13" creationId="{C8E5BCBF-E5D0-444B-A584-4A5FF79F9D7E}"/>
          </ac:spMkLst>
        </pc:spChg>
        <pc:spChg chg="del">
          <ac:chgData name="Sarah Gothard" userId="0e53f415fda5f162" providerId="LiveId" clId="{78FB48BD-585F-4FDF-82AF-680892892070}" dt="2021-02-12T02:01:35.934" v="11"/>
          <ac:spMkLst>
            <pc:docMk/>
            <pc:sldMk cId="1285524979" sldId="263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35.934" v="11"/>
          <ac:spMkLst>
            <pc:docMk/>
            <pc:sldMk cId="1285524979" sldId="263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35.934" v="11"/>
          <ac:spMkLst>
            <pc:docMk/>
            <pc:sldMk cId="1285524979" sldId="263"/>
            <ac:spMk id="22" creationId="{C8E5BCBF-E5D0-444B-A584-4A5FF79F9D7E}"/>
          </ac:spMkLst>
        </pc:spChg>
        <pc:picChg chg="add mod">
          <ac:chgData name="Sarah Gothard" userId="0e53f415fda5f162" providerId="LiveId" clId="{78FB48BD-585F-4FDF-82AF-680892892070}" dt="2021-02-12T02:03:30.361" v="36" actId="26606"/>
          <ac:picMkLst>
            <pc:docMk/>
            <pc:sldMk cId="1285524979" sldId="263"/>
            <ac:picMk id="3" creationId="{8514A730-AACE-4CB8-9F37-022D78293D3A}"/>
          </ac:picMkLst>
        </pc:picChg>
      </pc:sldChg>
      <pc:sldChg chg="addSp delSp modSp add mod setBg delDesignElem">
        <pc:chgData name="Sarah Gothard" userId="0e53f415fda5f162" providerId="LiveId" clId="{78FB48BD-585F-4FDF-82AF-680892892070}" dt="2021-02-12T02:04:37.313" v="39" actId="27614"/>
        <pc:sldMkLst>
          <pc:docMk/>
          <pc:sldMk cId="1492502765" sldId="264"/>
        </pc:sldMkLst>
        <pc:spChg chg="ord">
          <ac:chgData name="Sarah Gothard" userId="0e53f415fda5f162" providerId="LiveId" clId="{78FB48BD-585F-4FDF-82AF-680892892070}" dt="2021-02-12T02:04:20.782" v="38" actId="26606"/>
          <ac:spMkLst>
            <pc:docMk/>
            <pc:sldMk cId="1492502765" sldId="264"/>
            <ac:spMk id="4" creationId="{496599C7-FB43-44BF-9242-E26470ECD373}"/>
          </ac:spMkLst>
        </pc:spChg>
        <pc:spChg chg="add">
          <ac:chgData name="Sarah Gothard" userId="0e53f415fda5f162" providerId="LiveId" clId="{78FB48BD-585F-4FDF-82AF-680892892070}" dt="2021-02-12T02:04:20.782" v="38" actId="26606"/>
          <ac:spMkLst>
            <pc:docMk/>
            <pc:sldMk cId="1492502765" sldId="264"/>
            <ac:spMk id="9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4:20.782" v="38" actId="26606"/>
          <ac:spMkLst>
            <pc:docMk/>
            <pc:sldMk cId="1492502765" sldId="264"/>
            <ac:spMk id="11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4:20.782" v="38" actId="26606"/>
          <ac:spMkLst>
            <pc:docMk/>
            <pc:sldMk cId="1492502765" sldId="264"/>
            <ac:spMk id="13" creationId="{C8E5BCBF-E5D0-444B-A584-4A5FF79F9D7E}"/>
          </ac:spMkLst>
        </pc:spChg>
        <pc:spChg chg="del">
          <ac:chgData name="Sarah Gothard" userId="0e53f415fda5f162" providerId="LiveId" clId="{78FB48BD-585F-4FDF-82AF-680892892070}" dt="2021-02-12T02:01:36.149" v="14"/>
          <ac:spMkLst>
            <pc:docMk/>
            <pc:sldMk cId="1492502765" sldId="264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36.149" v="14"/>
          <ac:spMkLst>
            <pc:docMk/>
            <pc:sldMk cId="1492502765" sldId="264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36.149" v="14"/>
          <ac:spMkLst>
            <pc:docMk/>
            <pc:sldMk cId="1492502765" sldId="264"/>
            <ac:spMk id="22" creationId="{C8E5BCBF-E5D0-444B-A584-4A5FF79F9D7E}"/>
          </ac:spMkLst>
        </pc:spChg>
        <pc:picChg chg="add mod">
          <ac:chgData name="Sarah Gothard" userId="0e53f415fda5f162" providerId="LiveId" clId="{78FB48BD-585F-4FDF-82AF-680892892070}" dt="2021-02-12T02:04:37.313" v="39" actId="27614"/>
          <ac:picMkLst>
            <pc:docMk/>
            <pc:sldMk cId="1492502765" sldId="264"/>
            <ac:picMk id="3" creationId="{9C448FAD-3A8B-433F-91AA-E6B18DAB9F5D}"/>
          </ac:picMkLst>
        </pc:picChg>
      </pc:sldChg>
      <pc:sldChg chg="addSp delSp modSp add mod setBg delDesignElem">
        <pc:chgData name="Sarah Gothard" userId="0e53f415fda5f162" providerId="LiveId" clId="{78FB48BD-585F-4FDF-82AF-680892892070}" dt="2021-02-12T02:04:39.878" v="41" actId="26606"/>
        <pc:sldMkLst>
          <pc:docMk/>
          <pc:sldMk cId="2397988930" sldId="265"/>
        </pc:sldMkLst>
        <pc:spChg chg="ord">
          <ac:chgData name="Sarah Gothard" userId="0e53f415fda5f162" providerId="LiveId" clId="{78FB48BD-585F-4FDF-82AF-680892892070}" dt="2021-02-12T02:04:39.878" v="41" actId="26606"/>
          <ac:spMkLst>
            <pc:docMk/>
            <pc:sldMk cId="2397988930" sldId="265"/>
            <ac:spMk id="4" creationId="{39D8BBF5-214D-474D-A4CB-07166539AF23}"/>
          </ac:spMkLst>
        </pc:spChg>
        <pc:spChg chg="add">
          <ac:chgData name="Sarah Gothard" userId="0e53f415fda5f162" providerId="LiveId" clId="{78FB48BD-585F-4FDF-82AF-680892892070}" dt="2021-02-12T02:04:39.878" v="41" actId="26606"/>
          <ac:spMkLst>
            <pc:docMk/>
            <pc:sldMk cId="2397988930" sldId="265"/>
            <ac:spMk id="9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4:39.878" v="41" actId="26606"/>
          <ac:spMkLst>
            <pc:docMk/>
            <pc:sldMk cId="2397988930" sldId="265"/>
            <ac:spMk id="11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4:39.878" v="41" actId="26606"/>
          <ac:spMkLst>
            <pc:docMk/>
            <pc:sldMk cId="2397988930" sldId="265"/>
            <ac:spMk id="13" creationId="{C8E5BCBF-E5D0-444B-A584-4A5FF79F9D7E}"/>
          </ac:spMkLst>
        </pc:spChg>
        <pc:spChg chg="del">
          <ac:chgData name="Sarah Gothard" userId="0e53f415fda5f162" providerId="LiveId" clId="{78FB48BD-585F-4FDF-82AF-680892892070}" dt="2021-02-12T02:01:36.149" v="14"/>
          <ac:spMkLst>
            <pc:docMk/>
            <pc:sldMk cId="2397988930" sldId="265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36.149" v="14"/>
          <ac:spMkLst>
            <pc:docMk/>
            <pc:sldMk cId="2397988930" sldId="265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36.149" v="14"/>
          <ac:spMkLst>
            <pc:docMk/>
            <pc:sldMk cId="2397988930" sldId="265"/>
            <ac:spMk id="22" creationId="{C8E5BCBF-E5D0-444B-A584-4A5FF79F9D7E}"/>
          </ac:spMkLst>
        </pc:spChg>
        <pc:picChg chg="add mod">
          <ac:chgData name="Sarah Gothard" userId="0e53f415fda5f162" providerId="LiveId" clId="{78FB48BD-585F-4FDF-82AF-680892892070}" dt="2021-02-12T02:04:39.878" v="41" actId="26606"/>
          <ac:picMkLst>
            <pc:docMk/>
            <pc:sldMk cId="2397988930" sldId="265"/>
            <ac:picMk id="3" creationId="{2C6F8D24-D71A-4F9D-AEB5-3B93973AFD5A}"/>
          </ac:picMkLst>
        </pc:picChg>
      </pc:sldChg>
      <pc:sldChg chg="addSp delSp modSp add mod setBg delDesignElem">
        <pc:chgData name="Sarah Gothard" userId="0e53f415fda5f162" providerId="LiveId" clId="{78FB48BD-585F-4FDF-82AF-680892892070}" dt="2021-02-12T02:04:57.396" v="43" actId="26606"/>
        <pc:sldMkLst>
          <pc:docMk/>
          <pc:sldMk cId="3145737452" sldId="266"/>
        </pc:sldMkLst>
        <pc:spChg chg="ord">
          <ac:chgData name="Sarah Gothard" userId="0e53f415fda5f162" providerId="LiveId" clId="{78FB48BD-585F-4FDF-82AF-680892892070}" dt="2021-02-12T02:04:57.396" v="43" actId="26606"/>
          <ac:spMkLst>
            <pc:docMk/>
            <pc:sldMk cId="3145737452" sldId="266"/>
            <ac:spMk id="4" creationId="{496599C7-FB43-44BF-9242-E26470ECD373}"/>
          </ac:spMkLst>
        </pc:spChg>
        <pc:spChg chg="add">
          <ac:chgData name="Sarah Gothard" userId="0e53f415fda5f162" providerId="LiveId" clId="{78FB48BD-585F-4FDF-82AF-680892892070}" dt="2021-02-12T02:04:57.396" v="43" actId="26606"/>
          <ac:spMkLst>
            <pc:docMk/>
            <pc:sldMk cId="3145737452" sldId="266"/>
            <ac:spMk id="11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4:57.396" v="43" actId="26606"/>
          <ac:spMkLst>
            <pc:docMk/>
            <pc:sldMk cId="3145737452" sldId="266"/>
            <ac:spMk id="13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4:57.396" v="43" actId="26606"/>
          <ac:spMkLst>
            <pc:docMk/>
            <pc:sldMk cId="3145737452" sldId="266"/>
            <ac:spMk id="15" creationId="{C8E5BCBF-E5D0-444B-A584-4A5FF79F9D7E}"/>
          </ac:spMkLst>
        </pc:spChg>
        <pc:spChg chg="del">
          <ac:chgData name="Sarah Gothard" userId="0e53f415fda5f162" providerId="LiveId" clId="{78FB48BD-585F-4FDF-82AF-680892892070}" dt="2021-02-12T02:01:36.327" v="17"/>
          <ac:spMkLst>
            <pc:docMk/>
            <pc:sldMk cId="3145737452" sldId="266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36.327" v="17"/>
          <ac:spMkLst>
            <pc:docMk/>
            <pc:sldMk cId="3145737452" sldId="266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36.327" v="17"/>
          <ac:spMkLst>
            <pc:docMk/>
            <pc:sldMk cId="3145737452" sldId="266"/>
            <ac:spMk id="22" creationId="{C8E5BCBF-E5D0-444B-A584-4A5FF79F9D7E}"/>
          </ac:spMkLst>
        </pc:spChg>
        <pc:picChg chg="add mod">
          <ac:chgData name="Sarah Gothard" userId="0e53f415fda5f162" providerId="LiveId" clId="{78FB48BD-585F-4FDF-82AF-680892892070}" dt="2021-02-12T02:04:55.734" v="42"/>
          <ac:picMkLst>
            <pc:docMk/>
            <pc:sldMk cId="3145737452" sldId="266"/>
            <ac:picMk id="6" creationId="{A25D0352-29AA-4DA0-B0C2-5F20F6518912}"/>
          </ac:picMkLst>
        </pc:picChg>
      </pc:sldChg>
      <pc:sldChg chg="delSp add del setBg delDesignElem">
        <pc:chgData name="Sarah Gothard" userId="0e53f415fda5f162" providerId="LiveId" clId="{78FB48BD-585F-4FDF-82AF-680892892070}" dt="2021-02-12T02:06:41.782" v="48" actId="47"/>
        <pc:sldMkLst>
          <pc:docMk/>
          <pc:sldMk cId="3906235574" sldId="267"/>
        </pc:sldMkLst>
        <pc:spChg chg="del">
          <ac:chgData name="Sarah Gothard" userId="0e53f415fda5f162" providerId="LiveId" clId="{78FB48BD-585F-4FDF-82AF-680892892070}" dt="2021-02-12T02:01:36.327" v="17"/>
          <ac:spMkLst>
            <pc:docMk/>
            <pc:sldMk cId="3906235574" sldId="267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36.327" v="17"/>
          <ac:spMkLst>
            <pc:docMk/>
            <pc:sldMk cId="3906235574" sldId="267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36.327" v="17"/>
          <ac:spMkLst>
            <pc:docMk/>
            <pc:sldMk cId="3906235574" sldId="267"/>
            <ac:spMk id="22" creationId="{C8E5BCBF-E5D0-444B-A584-4A5FF79F9D7E}"/>
          </ac:spMkLst>
        </pc:spChg>
      </pc:sldChg>
      <pc:sldChg chg="addSp delSp modSp add mod setBg delDesignElem">
        <pc:chgData name="Sarah Gothard" userId="0e53f415fda5f162" providerId="LiveId" clId="{78FB48BD-585F-4FDF-82AF-680892892070}" dt="2021-02-12T02:07:29.216" v="52" actId="26606"/>
        <pc:sldMkLst>
          <pc:docMk/>
          <pc:sldMk cId="57159018" sldId="268"/>
        </pc:sldMkLst>
        <pc:spChg chg="ord">
          <ac:chgData name="Sarah Gothard" userId="0e53f415fda5f162" providerId="LiveId" clId="{78FB48BD-585F-4FDF-82AF-680892892070}" dt="2021-02-12T02:07:29.216" v="52" actId="26606"/>
          <ac:spMkLst>
            <pc:docMk/>
            <pc:sldMk cId="57159018" sldId="268"/>
            <ac:spMk id="4" creationId="{496599C7-FB43-44BF-9242-E26470ECD373}"/>
          </ac:spMkLst>
        </pc:spChg>
        <pc:spChg chg="add">
          <ac:chgData name="Sarah Gothard" userId="0e53f415fda5f162" providerId="LiveId" clId="{78FB48BD-585F-4FDF-82AF-680892892070}" dt="2021-02-12T02:07:29.216" v="52" actId="26606"/>
          <ac:spMkLst>
            <pc:docMk/>
            <pc:sldMk cId="57159018" sldId="268"/>
            <ac:spMk id="11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7:29.216" v="52" actId="26606"/>
          <ac:spMkLst>
            <pc:docMk/>
            <pc:sldMk cId="57159018" sldId="268"/>
            <ac:spMk id="13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7:29.216" v="52" actId="26606"/>
          <ac:spMkLst>
            <pc:docMk/>
            <pc:sldMk cId="57159018" sldId="268"/>
            <ac:spMk id="15" creationId="{C8E5BCBF-E5D0-444B-A584-4A5FF79F9D7E}"/>
          </ac:spMkLst>
        </pc:spChg>
        <pc:spChg chg="del">
          <ac:chgData name="Sarah Gothard" userId="0e53f415fda5f162" providerId="LiveId" clId="{78FB48BD-585F-4FDF-82AF-680892892070}" dt="2021-02-12T02:01:36.522" v="20"/>
          <ac:spMkLst>
            <pc:docMk/>
            <pc:sldMk cId="57159018" sldId="268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36.522" v="20"/>
          <ac:spMkLst>
            <pc:docMk/>
            <pc:sldMk cId="57159018" sldId="268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36.522" v="20"/>
          <ac:spMkLst>
            <pc:docMk/>
            <pc:sldMk cId="57159018" sldId="268"/>
            <ac:spMk id="22" creationId="{C8E5BCBF-E5D0-444B-A584-4A5FF79F9D7E}"/>
          </ac:spMkLst>
        </pc:spChg>
        <pc:picChg chg="add del">
          <ac:chgData name="Sarah Gothard" userId="0e53f415fda5f162" providerId="LiveId" clId="{78FB48BD-585F-4FDF-82AF-680892892070}" dt="2021-02-12T02:07:26.289" v="50" actId="478"/>
          <ac:picMkLst>
            <pc:docMk/>
            <pc:sldMk cId="57159018" sldId="268"/>
            <ac:picMk id="3" creationId="{063A9FF6-5566-4F79-830A-2F6882A6D06B}"/>
          </ac:picMkLst>
        </pc:picChg>
        <pc:picChg chg="add mod">
          <ac:chgData name="Sarah Gothard" userId="0e53f415fda5f162" providerId="LiveId" clId="{78FB48BD-585F-4FDF-82AF-680892892070}" dt="2021-02-12T02:07:29.216" v="52" actId="26606"/>
          <ac:picMkLst>
            <pc:docMk/>
            <pc:sldMk cId="57159018" sldId="268"/>
            <ac:picMk id="6" creationId="{D738576A-F6FF-443F-AF8A-F66C14B56CAF}"/>
          </ac:picMkLst>
        </pc:picChg>
      </pc:sldChg>
      <pc:sldChg chg="addSp delSp modSp add mod setBg delDesignElem">
        <pc:chgData name="Sarah Gothard" userId="0e53f415fda5f162" providerId="LiveId" clId="{78FB48BD-585F-4FDF-82AF-680892892070}" dt="2021-02-12T02:08:22.715" v="57" actId="26606"/>
        <pc:sldMkLst>
          <pc:docMk/>
          <pc:sldMk cId="1770843306" sldId="269"/>
        </pc:sldMkLst>
        <pc:spChg chg="ord">
          <ac:chgData name="Sarah Gothard" userId="0e53f415fda5f162" providerId="LiveId" clId="{78FB48BD-585F-4FDF-82AF-680892892070}" dt="2021-02-12T02:08:22.715" v="57" actId="26606"/>
          <ac:spMkLst>
            <pc:docMk/>
            <pc:sldMk cId="1770843306" sldId="269"/>
            <ac:spMk id="4" creationId="{39D8BBF5-214D-474D-A4CB-07166539AF23}"/>
          </ac:spMkLst>
        </pc:spChg>
        <pc:spChg chg="add del">
          <ac:chgData name="Sarah Gothard" userId="0e53f415fda5f162" providerId="LiveId" clId="{78FB48BD-585F-4FDF-82AF-680892892070}" dt="2021-02-12T02:08:22.715" v="57" actId="26606"/>
          <ac:spMkLst>
            <pc:docMk/>
            <pc:sldMk cId="1770843306" sldId="269"/>
            <ac:spMk id="9" creationId="{E24F7045-1B8B-4422-9330-0BC8BF6065E3}"/>
          </ac:spMkLst>
        </pc:spChg>
        <pc:spChg chg="add del">
          <ac:chgData name="Sarah Gothard" userId="0e53f415fda5f162" providerId="LiveId" clId="{78FB48BD-585F-4FDF-82AF-680892892070}" dt="2021-02-12T02:08:22.715" v="57" actId="26606"/>
          <ac:spMkLst>
            <pc:docMk/>
            <pc:sldMk cId="1770843306" sldId="269"/>
            <ac:spMk id="11" creationId="{7ED0B3BD-E968-4364-878A-47D3A6AEF099}"/>
          </ac:spMkLst>
        </pc:spChg>
        <pc:spChg chg="add del">
          <ac:chgData name="Sarah Gothard" userId="0e53f415fda5f162" providerId="LiveId" clId="{78FB48BD-585F-4FDF-82AF-680892892070}" dt="2021-02-12T02:08:22.715" v="57" actId="26606"/>
          <ac:spMkLst>
            <pc:docMk/>
            <pc:sldMk cId="1770843306" sldId="269"/>
            <ac:spMk id="13" creationId="{C8E5BCBF-E5D0-444B-A584-4A5FF79F9D7E}"/>
          </ac:spMkLst>
        </pc:spChg>
        <pc:spChg chg="add">
          <ac:chgData name="Sarah Gothard" userId="0e53f415fda5f162" providerId="LiveId" clId="{78FB48BD-585F-4FDF-82AF-680892892070}" dt="2021-02-12T02:08:22.715" v="57" actId="26606"/>
          <ac:spMkLst>
            <pc:docMk/>
            <pc:sldMk cId="1770843306" sldId="269"/>
            <ac:spMk id="15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8:22.715" v="57" actId="26606"/>
          <ac:spMkLst>
            <pc:docMk/>
            <pc:sldMk cId="1770843306" sldId="269"/>
            <ac:spMk id="16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8:22.715" v="57" actId="26606"/>
          <ac:spMkLst>
            <pc:docMk/>
            <pc:sldMk cId="1770843306" sldId="269"/>
            <ac:spMk id="17" creationId="{C8E5BCBF-E5D0-444B-A584-4A5FF79F9D7E}"/>
          </ac:spMkLst>
        </pc:spChg>
        <pc:spChg chg="del">
          <ac:chgData name="Sarah Gothard" userId="0e53f415fda5f162" providerId="LiveId" clId="{78FB48BD-585F-4FDF-82AF-680892892070}" dt="2021-02-12T02:01:36.522" v="20"/>
          <ac:spMkLst>
            <pc:docMk/>
            <pc:sldMk cId="1770843306" sldId="269"/>
            <ac:spMk id="18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1:36.522" v="20"/>
          <ac:spMkLst>
            <pc:docMk/>
            <pc:sldMk cId="1770843306" sldId="269"/>
            <ac:spMk id="20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1:36.522" v="20"/>
          <ac:spMkLst>
            <pc:docMk/>
            <pc:sldMk cId="1770843306" sldId="269"/>
            <ac:spMk id="22" creationId="{C8E5BCBF-E5D0-444B-A584-4A5FF79F9D7E}"/>
          </ac:spMkLst>
        </pc:spChg>
        <pc:picChg chg="add del mod">
          <ac:chgData name="Sarah Gothard" userId="0e53f415fda5f162" providerId="LiveId" clId="{78FB48BD-585F-4FDF-82AF-680892892070}" dt="2021-02-12T02:08:21.324" v="55" actId="478"/>
          <ac:picMkLst>
            <pc:docMk/>
            <pc:sldMk cId="1770843306" sldId="269"/>
            <ac:picMk id="3" creationId="{6AB1752F-A371-4543-8BAC-3B8A3B191DBB}"/>
          </ac:picMkLst>
        </pc:picChg>
        <pc:picChg chg="add mod">
          <ac:chgData name="Sarah Gothard" userId="0e53f415fda5f162" providerId="LiveId" clId="{78FB48BD-585F-4FDF-82AF-680892892070}" dt="2021-02-12T02:08:22.715" v="57" actId="26606"/>
          <ac:picMkLst>
            <pc:docMk/>
            <pc:sldMk cId="1770843306" sldId="269"/>
            <ac:picMk id="6" creationId="{9BAE1FC4-08D3-4478-9C62-D93DC500AC14}"/>
          </ac:picMkLst>
        </pc:picChg>
      </pc:sldChg>
      <pc:sldChg chg="addSp delSp modSp add mod setBg delDesignElem">
        <pc:chgData name="Sarah Gothard" userId="0e53f415fda5f162" providerId="LiveId" clId="{78FB48BD-585F-4FDF-82AF-680892892070}" dt="2021-02-12T02:06:41.037" v="47" actId="27614"/>
        <pc:sldMkLst>
          <pc:docMk/>
          <pc:sldMk cId="2391413276" sldId="270"/>
        </pc:sldMkLst>
        <pc:spChg chg="add">
          <ac:chgData name="Sarah Gothard" userId="0e53f415fda5f162" providerId="LiveId" clId="{78FB48BD-585F-4FDF-82AF-680892892070}" dt="2021-02-12T02:06:39.733" v="46" actId="26606"/>
          <ac:spMkLst>
            <pc:docMk/>
            <pc:sldMk cId="2391413276" sldId="270"/>
            <ac:spMk id="8" creationId="{E24F7045-1B8B-4422-9330-0BC8BF6065E3}"/>
          </ac:spMkLst>
        </pc:spChg>
        <pc:spChg chg="add">
          <ac:chgData name="Sarah Gothard" userId="0e53f415fda5f162" providerId="LiveId" clId="{78FB48BD-585F-4FDF-82AF-680892892070}" dt="2021-02-12T02:06:39.733" v="46" actId="26606"/>
          <ac:spMkLst>
            <pc:docMk/>
            <pc:sldMk cId="2391413276" sldId="270"/>
            <ac:spMk id="9" creationId="{7ED0B3BD-E968-4364-878A-47D3A6AEF099}"/>
          </ac:spMkLst>
        </pc:spChg>
        <pc:spChg chg="add">
          <ac:chgData name="Sarah Gothard" userId="0e53f415fda5f162" providerId="LiveId" clId="{78FB48BD-585F-4FDF-82AF-680892892070}" dt="2021-02-12T02:06:39.733" v="46" actId="26606"/>
          <ac:spMkLst>
            <pc:docMk/>
            <pc:sldMk cId="2391413276" sldId="270"/>
            <ac:spMk id="10" creationId="{C8E5BCBF-E5D0-444B-A584-4A5FF79F9D7E}"/>
          </ac:spMkLst>
        </pc:spChg>
        <pc:spChg chg="del">
          <ac:chgData name="Sarah Gothard" userId="0e53f415fda5f162" providerId="LiveId" clId="{78FB48BD-585F-4FDF-82AF-680892892070}" dt="2021-02-12T02:06:38.154" v="45"/>
          <ac:spMkLst>
            <pc:docMk/>
            <pc:sldMk cId="2391413276" sldId="270"/>
            <ac:spMk id="11" creationId="{E24F7045-1B8B-4422-9330-0BC8BF6065E3}"/>
          </ac:spMkLst>
        </pc:spChg>
        <pc:spChg chg="del">
          <ac:chgData name="Sarah Gothard" userId="0e53f415fda5f162" providerId="LiveId" clId="{78FB48BD-585F-4FDF-82AF-680892892070}" dt="2021-02-12T02:06:38.154" v="45"/>
          <ac:spMkLst>
            <pc:docMk/>
            <pc:sldMk cId="2391413276" sldId="270"/>
            <ac:spMk id="13" creationId="{7ED0B3BD-E968-4364-878A-47D3A6AEF099}"/>
          </ac:spMkLst>
        </pc:spChg>
        <pc:spChg chg="del">
          <ac:chgData name="Sarah Gothard" userId="0e53f415fda5f162" providerId="LiveId" clId="{78FB48BD-585F-4FDF-82AF-680892892070}" dt="2021-02-12T02:06:38.154" v="45"/>
          <ac:spMkLst>
            <pc:docMk/>
            <pc:sldMk cId="2391413276" sldId="270"/>
            <ac:spMk id="15" creationId="{C8E5BCBF-E5D0-444B-A584-4A5FF79F9D7E}"/>
          </ac:spMkLst>
        </pc:spChg>
        <pc:picChg chg="mod">
          <ac:chgData name="Sarah Gothard" userId="0e53f415fda5f162" providerId="LiveId" clId="{78FB48BD-585F-4FDF-82AF-680892892070}" dt="2021-02-12T02:06:41.037" v="47" actId="27614"/>
          <ac:picMkLst>
            <pc:docMk/>
            <pc:sldMk cId="2391413276" sldId="270"/>
            <ac:picMk id="6" creationId="{A25D0352-29AA-4DA0-B0C2-5F20F651891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63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17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4575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151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491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07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2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3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D368F-A2BE-4EA2-AB10-D516A7822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679277"/>
            <a:ext cx="10905066" cy="149944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D0352-29AA-4DA0-B0C2-5F20F651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3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8576A-F6FF-443F-AF8A-F66C14B56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1FC4-08D3-4478-9C62-D93DC500A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BBF5-214D-474D-A4CB-07166539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4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5D0352-29AA-4DA0-B0C2-5F20F651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1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5E2CA-375D-4D11-9A8B-153E2658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1929F-9B5B-4801-BCC6-99E6C406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95" y="643467"/>
            <a:ext cx="968880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BBF5-214D-474D-A4CB-07166539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1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E7918-1FA0-410F-9BA4-F38240E59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43185"/>
            <a:ext cx="10905066" cy="29716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7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40839-A93C-4FB0-AE87-CE1F9A1F3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BBF5-214D-474D-A4CB-07166539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5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3C9FE-AA9F-4EA8-A0F0-1DBC439F9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61397"/>
            <a:ext cx="10905066" cy="3135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5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4A730-AACE-4CB8-9F37-022D78293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BBF5-214D-474D-A4CB-07166539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448FAD-3A8B-433F-91AA-E6B18DAB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99C7-FB43-44BF-9242-E26470EC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0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F8D24-D71A-4F9D-AEB5-3B93973AF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34134"/>
            <a:ext cx="10905066" cy="31897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8BBF5-214D-474D-A4CB-07166539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8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2</cp:revision>
  <dcterms:created xsi:type="dcterms:W3CDTF">2019-10-03T14:50:21Z</dcterms:created>
  <dcterms:modified xsi:type="dcterms:W3CDTF">2021-02-12T02:08:24Z</dcterms:modified>
</cp:coreProperties>
</file>