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2"/>
  </p:notesMasterIdLst>
  <p:handoutMasterIdLst>
    <p:handoutMasterId r:id="rId13"/>
  </p:handoutMasterIdLst>
  <p:sldIdLst>
    <p:sldId id="265" r:id="rId2"/>
    <p:sldId id="257" r:id="rId3"/>
    <p:sldId id="258" r:id="rId4"/>
    <p:sldId id="270" r:id="rId5"/>
    <p:sldId id="273" r:id="rId6"/>
    <p:sldId id="274" r:id="rId7"/>
    <p:sldId id="271" r:id="rId8"/>
    <p:sldId id="275" r:id="rId9"/>
    <p:sldId id="276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0E744B-59CF-41E2-9E5A-1175A9C81D1A}" v="8" dt="2021-12-18T02:15:18.782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651" autoAdjust="0"/>
  </p:normalViewPr>
  <p:slideViewPr>
    <p:cSldViewPr snapToGrid="0" showGuides="1">
      <p:cViewPr varScale="1">
        <p:scale>
          <a:sx n="64" d="100"/>
          <a:sy n="64" d="100"/>
        </p:scale>
        <p:origin x="27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620E744B-59CF-41E2-9E5A-1175A9C81D1A}"/>
    <pc:docChg chg="undo custSel addSld delSld modSld sldOrd">
      <pc:chgData name="Sarah Gothard" userId="0e53f415fda5f162" providerId="LiveId" clId="{620E744B-59CF-41E2-9E5A-1175A9C81D1A}" dt="2021-12-18T02:16:29.939" v="95" actId="14100"/>
      <pc:docMkLst>
        <pc:docMk/>
      </pc:docMkLst>
      <pc:sldChg chg="addSp delSp modSp mod modClrScheme delDesignElem chgLayout">
        <pc:chgData name="Sarah Gothard" userId="0e53f415fda5f162" providerId="LiveId" clId="{620E744B-59CF-41E2-9E5A-1175A9C81D1A}" dt="2021-12-18T02:15:56.964" v="92" actId="14100"/>
        <pc:sldMkLst>
          <pc:docMk/>
          <pc:sldMk cId="2211167003" sldId="257"/>
        </pc:sldMkLst>
        <pc:spChg chg="mod ord">
          <ac:chgData name="Sarah Gothard" userId="0e53f415fda5f162" providerId="LiveId" clId="{620E744B-59CF-41E2-9E5A-1175A9C81D1A}" dt="2021-12-18T02:07:16.183" v="28" actId="700"/>
          <ac:spMkLst>
            <pc:docMk/>
            <pc:sldMk cId="2211167003" sldId="257"/>
            <ac:spMk id="5" creationId="{B35277B3-F2AB-47E8-A410-E4DFF7CB251C}"/>
          </ac:spMkLst>
        </pc:spChg>
        <pc:spChg chg="add del mod ord">
          <ac:chgData name="Sarah Gothard" userId="0e53f415fda5f162" providerId="LiveId" clId="{620E744B-59CF-41E2-9E5A-1175A9C81D1A}" dt="2021-12-18T02:07:16.183" v="28" actId="700"/>
          <ac:spMkLst>
            <pc:docMk/>
            <pc:sldMk cId="2211167003" sldId="257"/>
            <ac:spMk id="8" creationId="{3EA2F3DB-0153-446C-B659-8C518B3C2057}"/>
          </ac:spMkLst>
        </pc:spChg>
        <pc:spChg chg="add del">
          <ac:chgData name="Sarah Gothard" userId="0e53f415fda5f162" providerId="LiveId" clId="{620E744B-59CF-41E2-9E5A-1175A9C81D1A}" dt="2021-12-18T02:07:16.183" v="28" actId="700"/>
          <ac:spMkLst>
            <pc:docMk/>
            <pc:sldMk cId="2211167003" sldId="257"/>
            <ac:spMk id="10" creationId="{01D0AF59-99C3-4251-AB9A-C966C6AD4400}"/>
          </ac:spMkLst>
        </pc:spChg>
        <pc:spChg chg="add del">
          <ac:chgData name="Sarah Gothard" userId="0e53f415fda5f162" providerId="LiveId" clId="{620E744B-59CF-41E2-9E5A-1175A9C81D1A}" dt="2021-12-18T02:07:16.183" v="28" actId="700"/>
          <ac:spMkLst>
            <pc:docMk/>
            <pc:sldMk cId="2211167003" sldId="257"/>
            <ac:spMk id="12" creationId="{1855405F-37A2-4869-9154-F8BE3BECE6C3}"/>
          </ac:spMkLst>
        </pc:spChg>
        <pc:picChg chg="del">
          <ac:chgData name="Sarah Gothard" userId="0e53f415fda5f162" providerId="LiveId" clId="{620E744B-59CF-41E2-9E5A-1175A9C81D1A}" dt="2021-12-18T02:04:06.931" v="0" actId="478"/>
          <ac:picMkLst>
            <pc:docMk/>
            <pc:sldMk cId="2211167003" sldId="257"/>
            <ac:picMk id="2" creationId="{57B2E9EE-3D6F-43D1-AEF3-DFAED4F72A55}"/>
          </ac:picMkLst>
        </pc:picChg>
        <pc:picChg chg="add del">
          <ac:chgData name="Sarah Gothard" userId="0e53f415fda5f162" providerId="LiveId" clId="{620E744B-59CF-41E2-9E5A-1175A9C81D1A}" dt="2021-12-18T02:04:40.670" v="6" actId="22"/>
          <ac:picMkLst>
            <pc:docMk/>
            <pc:sldMk cId="2211167003" sldId="257"/>
            <ac:picMk id="4" creationId="{9D96A267-2423-472F-A301-A893782565F9}"/>
          </ac:picMkLst>
        </pc:picChg>
        <pc:picChg chg="add del">
          <ac:chgData name="Sarah Gothard" userId="0e53f415fda5f162" providerId="LiveId" clId="{620E744B-59CF-41E2-9E5A-1175A9C81D1A}" dt="2021-12-18T02:05:08.695" v="8" actId="21"/>
          <ac:picMkLst>
            <pc:docMk/>
            <pc:sldMk cId="2211167003" sldId="257"/>
            <ac:picMk id="7" creationId="{8E4FC48F-72EC-44CB-A436-EA50812C6536}"/>
          </ac:picMkLst>
        </pc:picChg>
        <pc:picChg chg="add mod">
          <ac:chgData name="Sarah Gothard" userId="0e53f415fda5f162" providerId="LiveId" clId="{620E744B-59CF-41E2-9E5A-1175A9C81D1A}" dt="2021-12-18T02:15:56.964" v="92" actId="14100"/>
          <ac:picMkLst>
            <pc:docMk/>
            <pc:sldMk cId="2211167003" sldId="257"/>
            <ac:picMk id="11" creationId="{EAE8EC9E-6642-44D4-9088-8B13537D590C}"/>
          </ac:picMkLst>
        </pc:picChg>
      </pc:sldChg>
      <pc:sldChg chg="addSp delSp modSp mod">
        <pc:chgData name="Sarah Gothard" userId="0e53f415fda5f162" providerId="LiveId" clId="{620E744B-59CF-41E2-9E5A-1175A9C81D1A}" dt="2021-12-18T02:06:27.507" v="19" actId="1076"/>
        <pc:sldMkLst>
          <pc:docMk/>
          <pc:sldMk cId="1857700492" sldId="258"/>
        </pc:sldMkLst>
        <pc:picChg chg="del mod">
          <ac:chgData name="Sarah Gothard" userId="0e53f415fda5f162" providerId="LiveId" clId="{620E744B-59CF-41E2-9E5A-1175A9C81D1A}" dt="2021-12-18T02:04:08.899" v="2" actId="478"/>
          <ac:picMkLst>
            <pc:docMk/>
            <pc:sldMk cId="1857700492" sldId="258"/>
            <ac:picMk id="2" creationId="{E5697CDE-F464-40A5-88D3-7C728E0C41FD}"/>
          </ac:picMkLst>
        </pc:picChg>
        <pc:picChg chg="add mod">
          <ac:chgData name="Sarah Gothard" userId="0e53f415fda5f162" providerId="LiveId" clId="{620E744B-59CF-41E2-9E5A-1175A9C81D1A}" dt="2021-12-18T02:06:27.507" v="19" actId="1076"/>
          <ac:picMkLst>
            <pc:docMk/>
            <pc:sldMk cId="1857700492" sldId="258"/>
            <ac:picMk id="4" creationId="{3400D4EC-81EE-49A4-9476-036DFC963B37}"/>
          </ac:picMkLst>
        </pc:picChg>
      </pc:sldChg>
      <pc:sldChg chg="delSp del mod">
        <pc:chgData name="Sarah Gothard" userId="0e53f415fda5f162" providerId="LiveId" clId="{620E744B-59CF-41E2-9E5A-1175A9C81D1A}" dt="2021-12-18T02:06:29.728" v="20" actId="47"/>
        <pc:sldMkLst>
          <pc:docMk/>
          <pc:sldMk cId="2405393347" sldId="259"/>
        </pc:sldMkLst>
        <pc:picChg chg="del">
          <ac:chgData name="Sarah Gothard" userId="0e53f415fda5f162" providerId="LiveId" clId="{620E744B-59CF-41E2-9E5A-1175A9C81D1A}" dt="2021-12-18T02:04:10.667" v="3" actId="478"/>
          <ac:picMkLst>
            <pc:docMk/>
            <pc:sldMk cId="2405393347" sldId="259"/>
            <ac:picMk id="3" creationId="{9314637F-D4CC-44FB-94FF-176AE5AADC54}"/>
          </ac:picMkLst>
        </pc:picChg>
      </pc:sldChg>
      <pc:sldChg chg="del">
        <pc:chgData name="Sarah Gothard" userId="0e53f415fda5f162" providerId="LiveId" clId="{620E744B-59CF-41E2-9E5A-1175A9C81D1A}" dt="2021-12-18T02:04:12.784" v="4" actId="47"/>
        <pc:sldMkLst>
          <pc:docMk/>
          <pc:sldMk cId="614898337" sldId="260"/>
        </pc:sldMkLst>
      </pc:sldChg>
      <pc:sldChg chg="del">
        <pc:chgData name="Sarah Gothard" userId="0e53f415fda5f162" providerId="LiveId" clId="{620E744B-59CF-41E2-9E5A-1175A9C81D1A}" dt="2021-12-18T02:04:12.784" v="4" actId="47"/>
        <pc:sldMkLst>
          <pc:docMk/>
          <pc:sldMk cId="2119403150" sldId="261"/>
        </pc:sldMkLst>
      </pc:sldChg>
      <pc:sldChg chg="del">
        <pc:chgData name="Sarah Gothard" userId="0e53f415fda5f162" providerId="LiveId" clId="{620E744B-59CF-41E2-9E5A-1175A9C81D1A}" dt="2021-12-18T02:04:12.784" v="4" actId="47"/>
        <pc:sldMkLst>
          <pc:docMk/>
          <pc:sldMk cId="848345211" sldId="263"/>
        </pc:sldMkLst>
      </pc:sldChg>
      <pc:sldChg chg="del">
        <pc:chgData name="Sarah Gothard" userId="0e53f415fda5f162" providerId="LiveId" clId="{620E744B-59CF-41E2-9E5A-1175A9C81D1A}" dt="2021-12-18T02:04:12.784" v="4" actId="47"/>
        <pc:sldMkLst>
          <pc:docMk/>
          <pc:sldMk cId="2089442945" sldId="264"/>
        </pc:sldMkLst>
      </pc:sldChg>
      <pc:sldChg chg="del">
        <pc:chgData name="Sarah Gothard" userId="0e53f415fda5f162" providerId="LiveId" clId="{620E744B-59CF-41E2-9E5A-1175A9C81D1A}" dt="2021-12-18T02:06:30.532" v="21" actId="47"/>
        <pc:sldMkLst>
          <pc:docMk/>
          <pc:sldMk cId="1614995080" sldId="266"/>
        </pc:sldMkLst>
      </pc:sldChg>
      <pc:sldChg chg="del">
        <pc:chgData name="Sarah Gothard" userId="0e53f415fda5f162" providerId="LiveId" clId="{620E744B-59CF-41E2-9E5A-1175A9C81D1A}" dt="2021-12-18T02:04:12.784" v="4" actId="47"/>
        <pc:sldMkLst>
          <pc:docMk/>
          <pc:sldMk cId="2105650219" sldId="266"/>
        </pc:sldMkLst>
      </pc:sldChg>
      <pc:sldChg chg="addSp delSp modSp new del mod modClrScheme chgLayout">
        <pc:chgData name="Sarah Gothard" userId="0e53f415fda5f162" providerId="LiveId" clId="{620E744B-59CF-41E2-9E5A-1175A9C81D1A}" dt="2021-12-18T02:08:34.206" v="43" actId="47"/>
        <pc:sldMkLst>
          <pc:docMk/>
          <pc:sldMk cId="3859237608" sldId="266"/>
        </pc:sldMkLst>
        <pc:spChg chg="del">
          <ac:chgData name="Sarah Gothard" userId="0e53f415fda5f162" providerId="LiveId" clId="{620E744B-59CF-41E2-9E5A-1175A9C81D1A}" dt="2021-12-18T02:07:26.006" v="29" actId="700"/>
          <ac:spMkLst>
            <pc:docMk/>
            <pc:sldMk cId="3859237608" sldId="266"/>
            <ac:spMk id="2" creationId="{0A652174-CB38-4ACF-A4C4-A5C40428DAAC}"/>
          </ac:spMkLst>
        </pc:spChg>
        <pc:spChg chg="del">
          <ac:chgData name="Sarah Gothard" userId="0e53f415fda5f162" providerId="LiveId" clId="{620E744B-59CF-41E2-9E5A-1175A9C81D1A}" dt="2021-12-18T02:07:26.006" v="29" actId="700"/>
          <ac:spMkLst>
            <pc:docMk/>
            <pc:sldMk cId="3859237608" sldId="266"/>
            <ac:spMk id="3" creationId="{AA9AC7BD-9A8E-4498-946E-A4ADD3DAEF36}"/>
          </ac:spMkLst>
        </pc:spChg>
        <pc:spChg chg="mod ord">
          <ac:chgData name="Sarah Gothard" userId="0e53f415fda5f162" providerId="LiveId" clId="{620E744B-59CF-41E2-9E5A-1175A9C81D1A}" dt="2021-12-18T02:07:26.006" v="29" actId="700"/>
          <ac:spMkLst>
            <pc:docMk/>
            <pc:sldMk cId="3859237608" sldId="266"/>
            <ac:spMk id="4" creationId="{19E4B5C0-F692-40DA-9050-D00BA2C69E70}"/>
          </ac:spMkLst>
        </pc:spChg>
        <pc:picChg chg="add del">
          <ac:chgData name="Sarah Gothard" userId="0e53f415fda5f162" providerId="LiveId" clId="{620E744B-59CF-41E2-9E5A-1175A9C81D1A}" dt="2021-12-18T02:08:14.076" v="35" actId="21"/>
          <ac:picMkLst>
            <pc:docMk/>
            <pc:sldMk cId="3859237608" sldId="266"/>
            <ac:picMk id="6" creationId="{AC28950E-7FF5-4564-911D-67914E80F0CD}"/>
          </ac:picMkLst>
        </pc:picChg>
      </pc:sldChg>
      <pc:sldChg chg="del">
        <pc:chgData name="Sarah Gothard" userId="0e53f415fda5f162" providerId="LiveId" clId="{620E744B-59CF-41E2-9E5A-1175A9C81D1A}" dt="2021-12-18T02:04:12.784" v="4" actId="47"/>
        <pc:sldMkLst>
          <pc:docMk/>
          <pc:sldMk cId="2105081704" sldId="267"/>
        </pc:sldMkLst>
      </pc:sldChg>
      <pc:sldChg chg="new del">
        <pc:chgData name="Sarah Gothard" userId="0e53f415fda5f162" providerId="LiveId" clId="{620E744B-59CF-41E2-9E5A-1175A9C81D1A}" dt="2021-12-18T02:08:34.206" v="43" actId="47"/>
        <pc:sldMkLst>
          <pc:docMk/>
          <pc:sldMk cId="3196453499" sldId="267"/>
        </pc:sldMkLst>
      </pc:sldChg>
      <pc:sldChg chg="del">
        <pc:chgData name="Sarah Gothard" userId="0e53f415fda5f162" providerId="LiveId" clId="{620E744B-59CF-41E2-9E5A-1175A9C81D1A}" dt="2021-12-18T02:06:31.189" v="22" actId="47"/>
        <pc:sldMkLst>
          <pc:docMk/>
          <pc:sldMk cId="4255625899" sldId="267"/>
        </pc:sldMkLst>
      </pc:sldChg>
      <pc:sldChg chg="new del">
        <pc:chgData name="Sarah Gothard" userId="0e53f415fda5f162" providerId="LiveId" clId="{620E744B-59CF-41E2-9E5A-1175A9C81D1A}" dt="2021-12-18T02:08:34.206" v="43" actId="47"/>
        <pc:sldMkLst>
          <pc:docMk/>
          <pc:sldMk cId="287501462" sldId="268"/>
        </pc:sldMkLst>
      </pc:sldChg>
      <pc:sldChg chg="del">
        <pc:chgData name="Sarah Gothard" userId="0e53f415fda5f162" providerId="LiveId" clId="{620E744B-59CF-41E2-9E5A-1175A9C81D1A}" dt="2021-12-18T02:06:32.106" v="23" actId="47"/>
        <pc:sldMkLst>
          <pc:docMk/>
          <pc:sldMk cId="1281025571" sldId="268"/>
        </pc:sldMkLst>
      </pc:sldChg>
      <pc:sldChg chg="new del">
        <pc:chgData name="Sarah Gothard" userId="0e53f415fda5f162" providerId="LiveId" clId="{620E744B-59CF-41E2-9E5A-1175A9C81D1A}" dt="2021-12-18T02:08:34.206" v="43" actId="47"/>
        <pc:sldMkLst>
          <pc:docMk/>
          <pc:sldMk cId="1879719669" sldId="269"/>
        </pc:sldMkLst>
      </pc:sldChg>
      <pc:sldChg chg="addSp delSp modSp add mod">
        <pc:chgData name="Sarah Gothard" userId="0e53f415fda5f162" providerId="LiveId" clId="{620E744B-59CF-41E2-9E5A-1175A9C81D1A}" dt="2021-12-18T02:08:26.152" v="40" actId="1076"/>
        <pc:sldMkLst>
          <pc:docMk/>
          <pc:sldMk cId="2325396845" sldId="270"/>
        </pc:sldMkLst>
        <pc:picChg chg="del">
          <ac:chgData name="Sarah Gothard" userId="0e53f415fda5f162" providerId="LiveId" clId="{620E744B-59CF-41E2-9E5A-1175A9C81D1A}" dt="2021-12-18T02:08:15.994" v="36" actId="478"/>
          <ac:picMkLst>
            <pc:docMk/>
            <pc:sldMk cId="2325396845" sldId="270"/>
            <ac:picMk id="4" creationId="{3400D4EC-81EE-49A4-9476-036DFC963B37}"/>
          </ac:picMkLst>
        </pc:picChg>
        <pc:picChg chg="add mod">
          <ac:chgData name="Sarah Gothard" userId="0e53f415fda5f162" providerId="LiveId" clId="{620E744B-59CF-41E2-9E5A-1175A9C81D1A}" dt="2021-12-18T02:08:26.152" v="40" actId="1076"/>
          <ac:picMkLst>
            <pc:docMk/>
            <pc:sldMk cId="2325396845" sldId="270"/>
            <ac:picMk id="6" creationId="{F16029C9-10CC-4E9B-95F2-47E5665574E4}"/>
          </ac:picMkLst>
        </pc:picChg>
      </pc:sldChg>
      <pc:sldChg chg="add ord">
        <pc:chgData name="Sarah Gothard" userId="0e53f415fda5f162" providerId="LiveId" clId="{620E744B-59CF-41E2-9E5A-1175A9C81D1A}" dt="2021-12-18T02:11:27.828" v="65"/>
        <pc:sldMkLst>
          <pc:docMk/>
          <pc:sldMk cId="2680242391" sldId="271"/>
        </pc:sldMkLst>
      </pc:sldChg>
      <pc:sldChg chg="add">
        <pc:chgData name="Sarah Gothard" userId="0e53f415fda5f162" providerId="LiveId" clId="{620E744B-59CF-41E2-9E5A-1175A9C81D1A}" dt="2021-12-18T02:08:31.640" v="42" actId="2890"/>
        <pc:sldMkLst>
          <pc:docMk/>
          <pc:sldMk cId="2620942634" sldId="272"/>
        </pc:sldMkLst>
      </pc:sldChg>
      <pc:sldChg chg="addSp delSp modSp add mod ord">
        <pc:chgData name="Sarah Gothard" userId="0e53f415fda5f162" providerId="LiveId" clId="{620E744B-59CF-41E2-9E5A-1175A9C81D1A}" dt="2021-12-18T02:16:13.408" v="94" actId="14100"/>
        <pc:sldMkLst>
          <pc:docMk/>
          <pc:sldMk cId="3845894864" sldId="273"/>
        </pc:sldMkLst>
        <pc:picChg chg="add del mod">
          <ac:chgData name="Sarah Gothard" userId="0e53f415fda5f162" providerId="LiveId" clId="{620E744B-59CF-41E2-9E5A-1175A9C81D1A}" dt="2021-12-18T02:09:58.610" v="51" actId="21"/>
          <ac:picMkLst>
            <pc:docMk/>
            <pc:sldMk cId="3845894864" sldId="273"/>
            <ac:picMk id="3" creationId="{0B4F5D40-CAF3-4E54-8018-73E44B762750}"/>
          </ac:picMkLst>
        </pc:picChg>
        <pc:picChg chg="del">
          <ac:chgData name="Sarah Gothard" userId="0e53f415fda5f162" providerId="LiveId" clId="{620E744B-59CF-41E2-9E5A-1175A9C81D1A}" dt="2021-12-18T02:10:00.358" v="52" actId="478"/>
          <ac:picMkLst>
            <pc:docMk/>
            <pc:sldMk cId="3845894864" sldId="273"/>
            <ac:picMk id="4" creationId="{3400D4EC-81EE-49A4-9476-036DFC963B37}"/>
          </ac:picMkLst>
        </pc:picChg>
        <pc:picChg chg="add mod">
          <ac:chgData name="Sarah Gothard" userId="0e53f415fda5f162" providerId="LiveId" clId="{620E744B-59CF-41E2-9E5A-1175A9C81D1A}" dt="2021-12-18T02:16:13.408" v="94" actId="14100"/>
          <ac:picMkLst>
            <pc:docMk/>
            <pc:sldMk cId="3845894864" sldId="273"/>
            <ac:picMk id="8" creationId="{5B84B09E-44DD-4242-B540-C1EE4D91D0A3}"/>
          </ac:picMkLst>
        </pc:picChg>
      </pc:sldChg>
      <pc:sldChg chg="addSp delSp modSp add mod">
        <pc:chgData name="Sarah Gothard" userId="0e53f415fda5f162" providerId="LiveId" clId="{620E744B-59CF-41E2-9E5A-1175A9C81D1A}" dt="2021-12-18T02:11:14.223" v="62"/>
        <pc:sldMkLst>
          <pc:docMk/>
          <pc:sldMk cId="1848686001" sldId="274"/>
        </pc:sldMkLst>
        <pc:picChg chg="add del mod">
          <ac:chgData name="Sarah Gothard" userId="0e53f415fda5f162" providerId="LiveId" clId="{620E744B-59CF-41E2-9E5A-1175A9C81D1A}" dt="2021-12-18T02:11:10.999" v="59" actId="21"/>
          <ac:picMkLst>
            <pc:docMk/>
            <pc:sldMk cId="1848686001" sldId="274"/>
            <ac:picMk id="3" creationId="{EAD251BC-716A-4432-A918-D79E7DCDC2DE}"/>
          </ac:picMkLst>
        </pc:picChg>
        <pc:picChg chg="del mod">
          <ac:chgData name="Sarah Gothard" userId="0e53f415fda5f162" providerId="LiveId" clId="{620E744B-59CF-41E2-9E5A-1175A9C81D1A}" dt="2021-12-18T02:11:13.797" v="61" actId="478"/>
          <ac:picMkLst>
            <pc:docMk/>
            <pc:sldMk cId="1848686001" sldId="274"/>
            <ac:picMk id="4" creationId="{3400D4EC-81EE-49A4-9476-036DFC963B37}"/>
          </ac:picMkLst>
        </pc:picChg>
        <pc:picChg chg="add mod">
          <ac:chgData name="Sarah Gothard" userId="0e53f415fda5f162" providerId="LiveId" clId="{620E744B-59CF-41E2-9E5A-1175A9C81D1A}" dt="2021-12-18T02:11:14.223" v="62"/>
          <ac:picMkLst>
            <pc:docMk/>
            <pc:sldMk cId="1848686001" sldId="274"/>
            <ac:picMk id="8" creationId="{76FE6F96-C323-40A6-84DC-F0B8EBC148FF}"/>
          </ac:picMkLst>
        </pc:picChg>
      </pc:sldChg>
      <pc:sldChg chg="addSp delSp modSp add mod">
        <pc:chgData name="Sarah Gothard" userId="0e53f415fda5f162" providerId="LiveId" clId="{620E744B-59CF-41E2-9E5A-1175A9C81D1A}" dt="2021-12-18T02:16:29.939" v="95" actId="14100"/>
        <pc:sldMkLst>
          <pc:docMk/>
          <pc:sldMk cId="3758410845" sldId="275"/>
        </pc:sldMkLst>
        <pc:picChg chg="add del mod">
          <ac:chgData name="Sarah Gothard" userId="0e53f415fda5f162" providerId="LiveId" clId="{620E744B-59CF-41E2-9E5A-1175A9C81D1A}" dt="2021-12-18T02:12:45.297" v="70" actId="21"/>
          <ac:picMkLst>
            <pc:docMk/>
            <pc:sldMk cId="3758410845" sldId="275"/>
            <ac:picMk id="3" creationId="{E6BCF9AD-53B1-4FA1-AD98-6F35FB94ADFE}"/>
          </ac:picMkLst>
        </pc:picChg>
        <pc:picChg chg="add del">
          <ac:chgData name="Sarah Gothard" userId="0e53f415fda5f162" providerId="LiveId" clId="{620E744B-59CF-41E2-9E5A-1175A9C81D1A}" dt="2021-12-18T02:15:01.531" v="82" actId="22"/>
          <ac:picMkLst>
            <pc:docMk/>
            <pc:sldMk cId="3758410845" sldId="275"/>
            <ac:picMk id="6" creationId="{D01A740D-3777-4D84-A51E-4FF0C1A7CF3E}"/>
          </ac:picMkLst>
        </pc:picChg>
        <pc:picChg chg="del">
          <ac:chgData name="Sarah Gothard" userId="0e53f415fda5f162" providerId="LiveId" clId="{620E744B-59CF-41E2-9E5A-1175A9C81D1A}" dt="2021-12-18T02:12:46.233" v="71" actId="478"/>
          <ac:picMkLst>
            <pc:docMk/>
            <pc:sldMk cId="3758410845" sldId="275"/>
            <ac:picMk id="8" creationId="{5B84B09E-44DD-4242-B540-C1EE4D91D0A3}"/>
          </ac:picMkLst>
        </pc:picChg>
        <pc:picChg chg="add del mod">
          <ac:chgData name="Sarah Gothard" userId="0e53f415fda5f162" providerId="LiveId" clId="{620E744B-59CF-41E2-9E5A-1175A9C81D1A}" dt="2021-12-18T02:15:18.449" v="89" actId="478"/>
          <ac:picMkLst>
            <pc:docMk/>
            <pc:sldMk cId="3758410845" sldId="275"/>
            <ac:picMk id="9" creationId="{47C3419C-E205-4A36-857F-FFE520FA59FD}"/>
          </ac:picMkLst>
        </pc:picChg>
        <pc:picChg chg="add del mod">
          <ac:chgData name="Sarah Gothard" userId="0e53f415fda5f162" providerId="LiveId" clId="{620E744B-59CF-41E2-9E5A-1175A9C81D1A}" dt="2021-12-18T02:15:17.605" v="88" actId="21"/>
          <ac:picMkLst>
            <pc:docMk/>
            <pc:sldMk cId="3758410845" sldId="275"/>
            <ac:picMk id="11" creationId="{C171A628-E5D6-43FD-A7BB-0C9957DE23EA}"/>
          </ac:picMkLst>
        </pc:picChg>
        <pc:picChg chg="add mod">
          <ac:chgData name="Sarah Gothard" userId="0e53f415fda5f162" providerId="LiveId" clId="{620E744B-59CF-41E2-9E5A-1175A9C81D1A}" dt="2021-12-18T02:16:29.939" v="95" actId="14100"/>
          <ac:picMkLst>
            <pc:docMk/>
            <pc:sldMk cId="3758410845" sldId="275"/>
            <ac:picMk id="13" creationId="{A429B8D2-4776-41CD-8457-66A1AD797C06}"/>
          </ac:picMkLst>
        </pc:picChg>
      </pc:sldChg>
      <pc:sldChg chg="addSp delSp modSp add mod replId">
        <pc:chgData name="Sarah Gothard" userId="0e53f415fda5f162" providerId="LiveId" clId="{620E744B-59CF-41E2-9E5A-1175A9C81D1A}" dt="2021-12-18T02:14:04.871" v="79"/>
        <pc:sldMkLst>
          <pc:docMk/>
          <pc:sldMk cId="3297660391" sldId="276"/>
        </pc:sldMkLst>
        <pc:picChg chg="add del mod">
          <ac:chgData name="Sarah Gothard" userId="0e53f415fda5f162" providerId="LiveId" clId="{620E744B-59CF-41E2-9E5A-1175A9C81D1A}" dt="2021-12-18T02:14:03.735" v="77" actId="21"/>
          <ac:picMkLst>
            <pc:docMk/>
            <pc:sldMk cId="3297660391" sldId="276"/>
            <ac:picMk id="3" creationId="{A961CE7F-422D-4D21-9AE3-D32FFAA0E357}"/>
          </ac:picMkLst>
        </pc:picChg>
        <pc:picChg chg="del">
          <ac:chgData name="Sarah Gothard" userId="0e53f415fda5f162" providerId="LiveId" clId="{620E744B-59CF-41E2-9E5A-1175A9C81D1A}" dt="2021-12-18T02:14:04.655" v="78" actId="478"/>
          <ac:picMkLst>
            <pc:docMk/>
            <pc:sldMk cId="3297660391" sldId="276"/>
            <ac:picMk id="8" creationId="{76FE6F96-C323-40A6-84DC-F0B8EBC148FF}"/>
          </ac:picMkLst>
        </pc:picChg>
        <pc:picChg chg="add mod">
          <ac:chgData name="Sarah Gothard" userId="0e53f415fda5f162" providerId="LiveId" clId="{620E744B-59CF-41E2-9E5A-1175A9C81D1A}" dt="2021-12-18T02:14:04.871" v="79"/>
          <ac:picMkLst>
            <pc:docMk/>
            <pc:sldMk cId="3297660391" sldId="276"/>
            <ac:picMk id="9" creationId="{7C1F72C6-7BBE-4E53-A37B-06490EB96E1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78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85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03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94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86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14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23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5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76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6" y="6568017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53392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5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7" cy="543472"/>
          </a:xfrm>
        </p:spPr>
        <p:txBody>
          <a:bodyPr anchor="b">
            <a:normAutofit/>
          </a:bodyPr>
          <a:lstStyle>
            <a:lvl1pPr algn="ctr"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11"/>
            <a:ext cx="9845347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3" cy="682472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94429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3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02108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4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6102419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126944"/>
            <a:ext cx="10353763" cy="25118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6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27662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12/17/2021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24453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3" y="1818216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1" y="1818216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6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3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70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9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9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7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12/17/2021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00530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70" y="609601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601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785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FA55A-6AF1-4069-B42B-EE73FE0CF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FF5AF-E628-4630-9534-CABE06BE71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E4487-24AB-4320-B257-7FAB329C5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12/17/2021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E7930-83B5-4E20-8581-C055A71FB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4847F-41F6-449A-81B2-457C73287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9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61" y="6543388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829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761069"/>
            <a:ext cx="9590551" cy="1828813"/>
          </a:xfrm>
        </p:spPr>
        <p:txBody>
          <a:bodyPr anchor="b"/>
          <a:lstStyle>
            <a:lvl1pPr algn="ctr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3589879"/>
            <a:ext cx="9590551" cy="1507054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28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7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3" y="1732451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2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8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8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9"/>
            <a:ext cx="4876344" cy="341106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6"/>
            <a:ext cx="4895331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9"/>
            <a:ext cx="4895331" cy="341106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4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7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6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4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7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5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6" y="609600"/>
            <a:ext cx="3584167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3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6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3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51"/>
            <a:ext cx="10353763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7" y="5883277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45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hf sldNum="0" hdr="0" dt="0"/>
  <p:txStyles>
    <p:titleStyle>
      <a:lvl1pPr algn="ctr" defTabSz="342900" rtl="0" eaLnBrk="1" latinLnBrk="0" hangingPunct="1">
        <a:spcBef>
          <a:spcPct val="0"/>
        </a:spcBef>
        <a:buNone/>
        <a:defRPr sz="3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540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3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76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03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255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1510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8013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09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2329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AD3317-9D00-4671-8512-3F19F5A47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106761"/>
            <a:ext cx="10905066" cy="264447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378344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6029C9-10CC-4E9B-95F2-47E566557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51" y="1855593"/>
            <a:ext cx="10822898" cy="314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42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E8EC9E-6642-44D4-9088-8B13537D5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42" y="486216"/>
            <a:ext cx="10814214" cy="589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00D4EC-81EE-49A4-9476-036DFC963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51" y="572427"/>
            <a:ext cx="10822898" cy="571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0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6029C9-10CC-4E9B-95F2-47E566557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51" y="1855593"/>
            <a:ext cx="10822898" cy="314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96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84B09E-44DD-4242-B540-C1EE4D91D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97" y="437216"/>
            <a:ext cx="10972799" cy="597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94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FE6F96-C323-40A6-84DC-F0B8EBC14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35" y="572427"/>
            <a:ext cx="11029330" cy="571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86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6029C9-10CC-4E9B-95F2-47E566557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51" y="1855593"/>
            <a:ext cx="10822898" cy="314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42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29B8D2-4776-41CD-8457-66A1AD797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48" y="589207"/>
            <a:ext cx="10817901" cy="567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10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1F72C6-7BBE-4E53-A37B-06490EB96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36" y="611343"/>
            <a:ext cx="11029330" cy="563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603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" id="{1233FB22-A860-4BAC-910F-60A21D8BCCE4}" vid="{48862705-1A05-4258-907E-E796D5700CA5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72</Words>
  <Application>Microsoft Office PowerPoint</Application>
  <PresentationFormat>Widescreen</PresentationFormat>
  <Paragraphs>21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Calisto MT</vt:lpstr>
      <vt:lpstr>Wingdings 2</vt:lpstr>
      <vt:lpstr>Hymn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2</cp:revision>
  <dcterms:created xsi:type="dcterms:W3CDTF">2019-10-04T00:13:53Z</dcterms:created>
  <dcterms:modified xsi:type="dcterms:W3CDTF">2021-12-18T02:16:35Z</dcterms:modified>
</cp:coreProperties>
</file>