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2FFD0-08C4-487F-8158-96A057D82C3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94143-6C43-4F0B-87C6-787D7169D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23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074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6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98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2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0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834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35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1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2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0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7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31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D40FA5-E0ED-6196-DFD1-E870BED489F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509512"/>
            <a:ext cx="10287000" cy="183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03865B6-8599-1F46-50BF-C23763F5FE7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F082700-1F11-885F-04E9-D26E39F9F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243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C33A717-333A-9D37-C5BD-5AB0DA6426C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7BBB03C-A5B7-44F4-0C25-BBE07556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423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82F681A-87B5-5775-E1F6-F27D3C1F884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639AA28-278D-11E2-5C4A-CD9AD83D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479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09C3AB0-DE29-FA23-33B7-0A43A6E4897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A0CA87F-0242-1674-24E1-A4B70D25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128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4C54879-F954-298D-9008-7BC36311405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04D058-4377-BAFB-5D5C-031F7DF3F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401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0C2E805-F40E-01A7-9E61-B1E50C11E66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36BB237-311C-4799-BDA6-78DB0A5C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7831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5698030-18B1-6F2B-2779-0BD57D72A9F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8FB2145-2051-68D4-51A1-C0B56182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837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5263547-5C2C-C4FF-DF46-966A50A6644D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832AE09-A3AD-02CA-805B-55EE7DE6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35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19A97D5-7572-5786-2507-74EB32A2B6F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C9C74BE-7A87-3CE6-C154-9A4A09059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0130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2026-04-12T01:15:01Z</dcterms:created>
  <dcterms:modified xsi:type="dcterms:W3CDTF">2026-04-12T01:48:21Z</dcterms:modified>
</cp:coreProperties>
</file>