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6"/>
  </p:notesMasterIdLst>
  <p:sldIdLst>
    <p:sldId id="339" r:id="rId3"/>
    <p:sldId id="256" r:id="rId4"/>
    <p:sldId id="34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FA6E9-E35D-4E3F-8746-F317BA5B27AB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139460-65C0-4EBC-AD54-4C74B0AD26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9155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87908AF-65BE-457F-9D87-289A548E61FF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C3560-31CE-C58E-2766-E663E2438C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EB18C9F-5236-61B5-5D66-A73AD62072E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412100-3C3F-908F-612C-A446108D6E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1B71-DF6D-4096-A8C7-B4D38F31255A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703492-EDF8-2769-C1D7-23D0FF20F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8006BB-B2B3-7E4A-1C0E-F3A532370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19EFA-BE25-4932-BA8D-EE6E02E8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8707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08779A-9798-8CAE-80C5-E7BFA01F9D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6988EF5-02B9-8A8E-AE32-E165A074F3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1A1DFE-5AD2-5759-BD04-CAFA93382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1B71-DF6D-4096-A8C7-B4D38F31255A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80BF58-097D-445A-CED8-769C8955F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7CB3F8-E8D7-1BA8-4DB9-F616C8ABBB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19EFA-BE25-4932-BA8D-EE6E02E8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1099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292E59-4D6D-C863-4A63-E401C9CFAAD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B78A54-9CAB-9383-5D73-C34A43CC9B3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495B18C-F47E-743B-3F84-BB9EF90BBB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1B71-DF6D-4096-A8C7-B4D38F31255A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3BC30E-D23B-53AD-2D93-D863A55FD2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293C14-086A-8C4A-C6A7-F5D861CE2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19EFA-BE25-4932-BA8D-EE6E02E8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2969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016759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114B0A9-0186-497C-8711-C9C8F6415D24}" type="datetime1">
              <a:rPr lang="en-US" smtClean="0"/>
              <a:t>6/5/2026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39929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2BD04E42-5CCB-49C6-AB42-6905F6B81218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250682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351F73F-7CEA-43BB-A41F-F4B64A7EC9D1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990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B4EC99E-6062-4854-93A7-E8427FFD14FA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85979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267595D-A4DE-4C64-B72E-27955F711399}" type="datetime1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329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EB4AC5-270F-49FE-BDDE-66D71CEE792C}" type="datetime1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27423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541A5C3-AF63-4931-AAC6-28834851B5FC}" type="datetime1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75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88403E-C7D9-E997-28DD-3945791474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7806B6-32F3-8C44-B783-B5B2DEA3BA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2F70C8-2D30-E581-758A-B05EC1CA6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1B71-DF6D-4096-A8C7-B4D38F31255A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2A0E4F-05B0-D5DD-00A5-2C91DEC2E4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30F85-16BF-DFC1-0D3C-F771C258CE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19EFA-BE25-4932-BA8D-EE6E02E8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8461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EB6CFF-36C4-4705-9665-D0CA3AA4FA31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90648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1A2641C-42EA-469E-8B34-6B12E51DE84E}" type="datetime1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221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13BFA96-5E6F-4BAE-A9CF-2DC64591F103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53332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20CE53C-B4B1-4D35-864C-C014093F5EA2}" type="datetime1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6150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A6250-4226-0D4A-72EC-66085D4D5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95A2E4-5505-06C8-5D4E-DFBC3D33ED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BB9E8-23D6-F8E6-5C7D-45E336C70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1B71-DF6D-4096-A8C7-B4D38F31255A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C3134C-88EB-0BCA-F28D-1B9019F80A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B1805-5A78-E3D7-6ECE-553B1A7F3B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19EFA-BE25-4932-BA8D-EE6E02E8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664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8B1BE4-2C4E-BE29-1192-FADE0CBC9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13A1F5-46EE-2082-DD30-04586355C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8015AFA-99FE-4386-2EDB-B618B8A0A8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B94775-252E-5973-260D-15D01A8DEF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1B71-DF6D-4096-A8C7-B4D38F31255A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BE7499-7BB4-0AFB-8F43-EBBA58D704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A3EC088-851F-9C9C-DC40-39CD70CC05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19EFA-BE25-4932-BA8D-EE6E02E8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14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3768C-442D-A65B-8CFA-1557C640DA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3198D1-3FA8-055E-B6F1-3B01FAF244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4F8A7B-E4B7-5441-40AE-02C3FC4984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ACA884-91D3-7598-1A31-96600F1B106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E4864B5-61AA-3B31-9E64-EF8CC37F22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B7A100-8A15-30A8-268D-C7DA988D6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1B71-DF6D-4096-A8C7-B4D38F31255A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5957FE9-8EA4-ACD4-EAA6-22E745511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9D1211-604B-0A7A-6CB9-C4A63196B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19EFA-BE25-4932-BA8D-EE6E02E8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668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703902-E80C-10B4-4E3A-F5D5A28653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127F6CF-C757-9A90-D069-1D7AB13AB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1B71-DF6D-4096-A8C7-B4D38F31255A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D3565B-8121-E15C-61FF-F16B5A0E4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CDD494F-05BE-EC1A-C16E-1ECEB4D3BC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19EFA-BE25-4932-BA8D-EE6E02E8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525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BB05FB0-F713-7BB7-5E27-569EA4C27C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1B71-DF6D-4096-A8C7-B4D38F31255A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A31D75A-974D-12E4-29D6-C7E08EE09A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D8B4A7-E38E-5201-7D4D-3453D352CC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19EFA-BE25-4932-BA8D-EE6E02E8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2615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491765-3E43-2762-EFAB-533E713F97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09AB8D-178F-065D-8B5E-D8AE4C71CB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CA2AF1-E4B6-B9C3-5F9F-05C5070FD5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8A006F-6FC6-703E-627C-9885E3FE86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1B71-DF6D-4096-A8C7-B4D38F31255A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6C7C28-C14B-BC50-2E42-D284385803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EACF1D-A0E4-F1E1-7E5C-E6EF92A7B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19EFA-BE25-4932-BA8D-EE6E02E8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8643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509D1B-1E48-8172-4A3D-501809DC5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526CF7-93C1-4665-B476-D7DDAE9809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F6ED3B3-4E46-47F1-C8A4-5F457DCC689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0F9998-FB9B-F43D-82F4-F3C0F101D0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D1B71-DF6D-4096-A8C7-B4D38F31255A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315BF4-0B06-53C7-4F23-EB0FE2FA0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8F48EE7-86E9-22D0-0BB3-CB42DE6C2B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319EFA-BE25-4932-BA8D-EE6E02E8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990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33E898-EA0A-D4E0-8C9A-F2E02EAAE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1AAC2-F2CF-BE95-D794-EDAB8E72AF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90308F-5AC4-A635-BAF4-452DCE2E33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6ED1B71-DF6D-4096-A8C7-B4D38F31255A}" type="datetimeFigureOut">
              <a:rPr lang="en-US" smtClean="0"/>
              <a:t>6/5/2026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0B71F8-01AD-DDF1-6120-07E0325FDC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35000" y="6603999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9AE573-7B8D-2555-B684-39AEEA464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D319EFA-BE25-4932-BA8D-EE6E02E84CE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06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5000" y="6604000"/>
            <a:ext cx="10795000" cy="3810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12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Public Domain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7DD63AF-FC2B-3ABA-6BE8-F723AE08800E}"/>
              </a:ext>
            </a:extLst>
          </p:cNvPr>
          <p:cNvPicPr>
            <a:picLocks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00" y="2490772"/>
            <a:ext cx="10287000" cy="1876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C4898675-C1F9-14C5-6D03-CC009A204A25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Footer Placeholder 13">
            <a:extLst>
              <a:ext uri="{FF2B5EF4-FFF2-40B4-BE49-F238E27FC236}">
                <a16:creationId xmlns:a16="http://schemas.microsoft.com/office/drawing/2014/main" id="{19A8B2E5-E0FE-054F-C5D9-5284D7388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9046185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C0337E41-556C-2D5E-5B55-0B49F8F30B3C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3B28BF1-3A16-D47E-844F-92007F58E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6838323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49</Words>
  <Application>Microsoft Office PowerPoint</Application>
  <PresentationFormat>Widescreen</PresentationFormat>
  <Paragraphs>5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Gothard, Sarah</dc:creator>
  <cp:lastModifiedBy>Gothard, Sarah</cp:lastModifiedBy>
  <cp:revision>1</cp:revision>
  <dcterms:created xsi:type="dcterms:W3CDTF">2026-06-05T18:59:13Z</dcterms:created>
  <dcterms:modified xsi:type="dcterms:W3CDTF">2026-06-05T19:03:18Z</dcterms:modified>
</cp:coreProperties>
</file>