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26" r:id="rId1"/>
  </p:sldMasterIdLst>
  <p:notesMasterIdLst>
    <p:notesMasterId r:id="rId13"/>
  </p:notesMasterIdLst>
  <p:handoutMasterIdLst>
    <p:handoutMasterId r:id="rId14"/>
  </p:handoutMasterIdLst>
  <p:sldIdLst>
    <p:sldId id="262" r:id="rId2"/>
    <p:sldId id="264" r:id="rId3"/>
    <p:sldId id="265" r:id="rId4"/>
    <p:sldId id="266" r:id="rId5"/>
    <p:sldId id="267" r:id="rId6"/>
    <p:sldId id="268" r:id="rId7"/>
    <p:sldId id="274" r:id="rId8"/>
    <p:sldId id="270" r:id="rId9"/>
    <p:sldId id="275" r:id="rId10"/>
    <p:sldId id="271" r:id="rId11"/>
    <p:sldId id="27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1707"/>
    <a:srgbClr val="3E0000"/>
    <a:srgbClr val="212123"/>
    <a:srgbClr val="263D17"/>
    <a:srgbClr val="000E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6830BC-3B51-43FD-BA54-3599877D31A1}" v="2" dt="2020-05-16T20:06:52.730"/>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91" autoAdjust="0"/>
    <p:restoredTop sz="91160" autoAdjust="0"/>
  </p:normalViewPr>
  <p:slideViewPr>
    <p:cSldViewPr snapToGrid="0" showGuides="1">
      <p:cViewPr varScale="1">
        <p:scale>
          <a:sx n="65" d="100"/>
          <a:sy n="65" d="100"/>
        </p:scale>
        <p:origin x="972"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11/4/2020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11/4/2020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873422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13280584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11/4/2020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67001815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11/4/2020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295256786"/>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11/4/2020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37624871"/>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11/4/2020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14048565"/>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11/4/2020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60033603"/>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11/4/2020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424401292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11/4/2020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81047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11/4/2020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70524072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a:prstGeom prst="rect">
            <a:avLst/>
          </a:prstGeom>
        </p:spPr>
        <p:txBody>
          <a:bodyPr/>
          <a:lstStyle/>
          <a:p>
            <a:r>
              <a:rPr lang="en-US" dirty="0"/>
              <a:t>Public Domain</a:t>
            </a:r>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20599995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a:prstGeom prst="rect">
            <a:avLst/>
          </a:prstGeom>
        </p:spPr>
        <p:txBody>
          <a:bodyPr/>
          <a:lstStyle/>
          <a:p>
            <a:r>
              <a:rPr lang="en-US"/>
              <a:t>Public Domain</a:t>
            </a:r>
            <a:endParaRPr lang="en-US" dirty="0"/>
          </a:p>
        </p:txBody>
      </p:sp>
    </p:spTree>
    <p:extLst>
      <p:ext uri="{BB962C8B-B14F-4D97-AF65-F5344CB8AC3E}">
        <p14:creationId xmlns:p14="http://schemas.microsoft.com/office/powerpoint/2010/main" val="2658554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a:t>Public Domain</a:t>
            </a:r>
            <a:endParaRPr lang="en-US" dirty="0"/>
          </a:p>
        </p:txBody>
      </p:sp>
    </p:spTree>
    <p:extLst>
      <p:ext uri="{BB962C8B-B14F-4D97-AF65-F5344CB8AC3E}">
        <p14:creationId xmlns:p14="http://schemas.microsoft.com/office/powerpoint/2010/main" val="1942592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11/4/2020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08577174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11/4/2020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57764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11/4/2020</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4037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11/4/2020</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649658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11/4/2020</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88890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11/4/2020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7217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11/4/2020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36464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5170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11/4/2020</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t>Public Domain</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1832437953"/>
      </p:ext>
    </p:extLst>
  </p:cSld>
  <p:clrMap bg1="dk1" tx1="lt1" bg2="dk2" tx2="lt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 id="2147484338" r:id="rId12"/>
    <p:sldLayoutId id="2147484339" r:id="rId13"/>
    <p:sldLayoutId id="2147484340" r:id="rId14"/>
    <p:sldLayoutId id="2147484341" r:id="rId15"/>
    <p:sldLayoutId id="2147484342" r:id="rId16"/>
    <p:sldLayoutId id="2147484343" r:id="rId17"/>
    <p:sldLayoutId id="2147484309" r:id="rId18"/>
    <p:sldLayoutId id="2147484310" r:id="rId19"/>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56ACCB7-740B-44C9-8738-DA720BCBF72C}"/>
              </a:ext>
            </a:extLst>
          </p:cNvPr>
          <p:cNvPicPr>
            <a:picLocks noChangeAspect="1"/>
          </p:cNvPicPr>
          <p:nvPr/>
        </p:nvPicPr>
        <p:blipFill>
          <a:blip r:embed="rId3"/>
          <a:stretch>
            <a:fillRect/>
          </a:stretch>
        </p:blipFill>
        <p:spPr>
          <a:xfrm>
            <a:off x="699069" y="2587276"/>
            <a:ext cx="10793862" cy="1683447"/>
          </a:xfrm>
          <a:prstGeom prst="rect">
            <a:avLst/>
          </a:prstGeom>
        </p:spPr>
      </p:pic>
    </p:spTree>
    <p:extLst>
      <p:ext uri="{BB962C8B-B14F-4D97-AF65-F5344CB8AC3E}">
        <p14:creationId xmlns:p14="http://schemas.microsoft.com/office/powerpoint/2010/main" val="219344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B18C160-0AEA-425C-9AAE-5FB4451098E5}"/>
              </a:ext>
            </a:extLst>
          </p:cNvPr>
          <p:cNvPicPr>
            <a:picLocks noChangeAspect="1"/>
          </p:cNvPicPr>
          <p:nvPr/>
        </p:nvPicPr>
        <p:blipFill>
          <a:blip r:embed="rId2"/>
          <a:stretch>
            <a:fillRect/>
          </a:stretch>
        </p:blipFill>
        <p:spPr>
          <a:xfrm>
            <a:off x="796414" y="507442"/>
            <a:ext cx="10574594" cy="5813415"/>
          </a:xfrm>
          <a:prstGeom prst="rect">
            <a:avLst/>
          </a:prstGeom>
        </p:spPr>
      </p:pic>
    </p:spTree>
    <p:extLst>
      <p:ext uri="{BB962C8B-B14F-4D97-AF65-F5344CB8AC3E}">
        <p14:creationId xmlns:p14="http://schemas.microsoft.com/office/powerpoint/2010/main" val="2072819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B967130-384C-49ED-81EB-9A96B0DC4E6D}"/>
              </a:ext>
            </a:extLst>
          </p:cNvPr>
          <p:cNvPicPr>
            <a:picLocks noChangeAspect="1"/>
          </p:cNvPicPr>
          <p:nvPr/>
        </p:nvPicPr>
        <p:blipFill>
          <a:blip r:embed="rId2"/>
          <a:stretch>
            <a:fillRect/>
          </a:stretch>
        </p:blipFill>
        <p:spPr>
          <a:xfrm>
            <a:off x="774291" y="480866"/>
            <a:ext cx="10618839" cy="5905184"/>
          </a:xfrm>
          <a:prstGeom prst="rect">
            <a:avLst/>
          </a:prstGeom>
        </p:spPr>
      </p:pic>
    </p:spTree>
    <p:extLst>
      <p:ext uri="{BB962C8B-B14F-4D97-AF65-F5344CB8AC3E}">
        <p14:creationId xmlns:p14="http://schemas.microsoft.com/office/powerpoint/2010/main" val="1726635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57FC576-8535-48E3-A5B2-45FCBB5355D7}"/>
              </a:ext>
            </a:extLst>
          </p:cNvPr>
          <p:cNvPicPr>
            <a:picLocks noChangeAspect="1"/>
          </p:cNvPicPr>
          <p:nvPr/>
        </p:nvPicPr>
        <p:blipFill>
          <a:blip r:embed="rId2"/>
          <a:stretch>
            <a:fillRect/>
          </a:stretch>
        </p:blipFill>
        <p:spPr>
          <a:xfrm>
            <a:off x="899653" y="523955"/>
            <a:ext cx="10368116" cy="5780389"/>
          </a:xfrm>
          <a:prstGeom prst="rect">
            <a:avLst/>
          </a:prstGeom>
        </p:spPr>
      </p:pic>
    </p:spTree>
    <p:extLst>
      <p:ext uri="{BB962C8B-B14F-4D97-AF65-F5344CB8AC3E}">
        <p14:creationId xmlns:p14="http://schemas.microsoft.com/office/powerpoint/2010/main" val="795945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108CC86-A86D-4AFF-BB38-3800C039C263}"/>
              </a:ext>
            </a:extLst>
          </p:cNvPr>
          <p:cNvPicPr>
            <a:picLocks noChangeAspect="1"/>
          </p:cNvPicPr>
          <p:nvPr/>
        </p:nvPicPr>
        <p:blipFill>
          <a:blip r:embed="rId2"/>
          <a:stretch>
            <a:fillRect/>
          </a:stretch>
        </p:blipFill>
        <p:spPr>
          <a:xfrm>
            <a:off x="774291" y="480866"/>
            <a:ext cx="10618839" cy="5905184"/>
          </a:xfrm>
          <a:prstGeom prst="rect">
            <a:avLst/>
          </a:prstGeom>
        </p:spPr>
      </p:pic>
    </p:spTree>
    <p:extLst>
      <p:ext uri="{BB962C8B-B14F-4D97-AF65-F5344CB8AC3E}">
        <p14:creationId xmlns:p14="http://schemas.microsoft.com/office/powerpoint/2010/main" val="490659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B2E84D6-F645-4462-8BDD-DA84A5A0F9CE}"/>
              </a:ext>
            </a:extLst>
          </p:cNvPr>
          <p:cNvPicPr>
            <a:picLocks noChangeAspect="1"/>
          </p:cNvPicPr>
          <p:nvPr/>
        </p:nvPicPr>
        <p:blipFill>
          <a:blip r:embed="rId2"/>
          <a:stretch>
            <a:fillRect/>
          </a:stretch>
        </p:blipFill>
        <p:spPr>
          <a:xfrm>
            <a:off x="752169" y="501650"/>
            <a:ext cx="10663084" cy="5824437"/>
          </a:xfrm>
          <a:prstGeom prst="rect">
            <a:avLst/>
          </a:prstGeom>
        </p:spPr>
      </p:pic>
    </p:spTree>
    <p:extLst>
      <p:ext uri="{BB962C8B-B14F-4D97-AF65-F5344CB8AC3E}">
        <p14:creationId xmlns:p14="http://schemas.microsoft.com/office/powerpoint/2010/main" val="309086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B967130-384C-49ED-81EB-9A96B0DC4E6D}"/>
              </a:ext>
            </a:extLst>
          </p:cNvPr>
          <p:cNvPicPr>
            <a:picLocks noChangeAspect="1"/>
          </p:cNvPicPr>
          <p:nvPr/>
        </p:nvPicPr>
        <p:blipFill>
          <a:blip r:embed="rId2"/>
          <a:stretch>
            <a:fillRect/>
          </a:stretch>
        </p:blipFill>
        <p:spPr>
          <a:xfrm>
            <a:off x="774291" y="480866"/>
            <a:ext cx="10618839" cy="5905184"/>
          </a:xfrm>
          <a:prstGeom prst="rect">
            <a:avLst/>
          </a:prstGeom>
        </p:spPr>
      </p:pic>
    </p:spTree>
    <p:extLst>
      <p:ext uri="{BB962C8B-B14F-4D97-AF65-F5344CB8AC3E}">
        <p14:creationId xmlns:p14="http://schemas.microsoft.com/office/powerpoint/2010/main" val="2786231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871C815-AA01-4890-BF7C-BDE0A1E8F299}"/>
              </a:ext>
            </a:extLst>
          </p:cNvPr>
          <p:cNvPicPr>
            <a:picLocks noChangeAspect="1"/>
          </p:cNvPicPr>
          <p:nvPr/>
        </p:nvPicPr>
        <p:blipFill>
          <a:blip r:embed="rId2"/>
          <a:stretch>
            <a:fillRect/>
          </a:stretch>
        </p:blipFill>
        <p:spPr>
          <a:xfrm>
            <a:off x="818537" y="497310"/>
            <a:ext cx="10530348" cy="5833679"/>
          </a:xfrm>
          <a:prstGeom prst="rect">
            <a:avLst/>
          </a:prstGeom>
        </p:spPr>
      </p:pic>
    </p:spTree>
    <p:extLst>
      <p:ext uri="{BB962C8B-B14F-4D97-AF65-F5344CB8AC3E}">
        <p14:creationId xmlns:p14="http://schemas.microsoft.com/office/powerpoint/2010/main" val="1547635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B967130-384C-49ED-81EB-9A96B0DC4E6D}"/>
              </a:ext>
            </a:extLst>
          </p:cNvPr>
          <p:cNvPicPr>
            <a:picLocks noChangeAspect="1"/>
          </p:cNvPicPr>
          <p:nvPr/>
        </p:nvPicPr>
        <p:blipFill>
          <a:blip r:embed="rId2"/>
          <a:stretch>
            <a:fillRect/>
          </a:stretch>
        </p:blipFill>
        <p:spPr>
          <a:xfrm>
            <a:off x="774291" y="480866"/>
            <a:ext cx="10618839" cy="5905184"/>
          </a:xfrm>
          <a:prstGeom prst="rect">
            <a:avLst/>
          </a:prstGeom>
        </p:spPr>
      </p:pic>
    </p:spTree>
    <p:extLst>
      <p:ext uri="{BB962C8B-B14F-4D97-AF65-F5344CB8AC3E}">
        <p14:creationId xmlns:p14="http://schemas.microsoft.com/office/powerpoint/2010/main" val="4293446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87F54B0-C625-4CE5-AB86-62675C6084F9}"/>
              </a:ext>
            </a:extLst>
          </p:cNvPr>
          <p:cNvPicPr>
            <a:picLocks noChangeAspect="1"/>
          </p:cNvPicPr>
          <p:nvPr/>
        </p:nvPicPr>
        <p:blipFill>
          <a:blip r:embed="rId2"/>
          <a:stretch>
            <a:fillRect/>
          </a:stretch>
        </p:blipFill>
        <p:spPr>
          <a:xfrm>
            <a:off x="860323" y="539586"/>
            <a:ext cx="10471354" cy="5778828"/>
          </a:xfrm>
          <a:prstGeom prst="rect">
            <a:avLst/>
          </a:prstGeom>
        </p:spPr>
      </p:pic>
    </p:spTree>
    <p:extLst>
      <p:ext uri="{BB962C8B-B14F-4D97-AF65-F5344CB8AC3E}">
        <p14:creationId xmlns:p14="http://schemas.microsoft.com/office/powerpoint/2010/main" val="158123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B967130-384C-49ED-81EB-9A96B0DC4E6D}"/>
              </a:ext>
            </a:extLst>
          </p:cNvPr>
          <p:cNvPicPr>
            <a:picLocks noChangeAspect="1"/>
          </p:cNvPicPr>
          <p:nvPr/>
        </p:nvPicPr>
        <p:blipFill>
          <a:blip r:embed="rId2"/>
          <a:stretch>
            <a:fillRect/>
          </a:stretch>
        </p:blipFill>
        <p:spPr>
          <a:xfrm>
            <a:off x="774291" y="480866"/>
            <a:ext cx="10618839" cy="5905184"/>
          </a:xfrm>
          <a:prstGeom prst="rect">
            <a:avLst/>
          </a:prstGeom>
        </p:spPr>
      </p:pic>
    </p:spTree>
    <p:extLst>
      <p:ext uri="{BB962C8B-B14F-4D97-AF65-F5344CB8AC3E}">
        <p14:creationId xmlns:p14="http://schemas.microsoft.com/office/powerpoint/2010/main" val="22404971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 id="{1233FB22-A860-4BAC-910F-60A21D8BCCE4}" vid="{48862705-1A05-4258-907E-E796D5700CA5}"/>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65</Words>
  <Application>Microsoft Office PowerPoint</Application>
  <PresentationFormat>Widescreen</PresentationFormat>
  <Paragraphs>13</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Calisto MT</vt:lpstr>
      <vt:lpstr>Wingdings 2</vt:lpstr>
      <vt:lpstr>Hymn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2</cp:revision>
  <dcterms:created xsi:type="dcterms:W3CDTF">2019-10-03T14:51:38Z</dcterms:created>
  <dcterms:modified xsi:type="dcterms:W3CDTF">2020-11-05T02:10:00Z</dcterms:modified>
</cp:coreProperties>
</file>