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2" r:id="rId1"/>
  </p:sldMasterIdLst>
  <p:notesMasterIdLst>
    <p:notesMasterId r:id="rId11"/>
  </p:notesMasterIdLst>
  <p:handoutMasterIdLst>
    <p:handoutMasterId r:id="rId12"/>
  </p:handoutMasterIdLst>
  <p:sldIdLst>
    <p:sldId id="275" r:id="rId2"/>
    <p:sldId id="280" r:id="rId3"/>
    <p:sldId id="267" r:id="rId4"/>
    <p:sldId id="276" r:id="rId5"/>
    <p:sldId id="277" r:id="rId6"/>
    <p:sldId id="278" r:id="rId7"/>
    <p:sldId id="281" r:id="rId8"/>
    <p:sldId id="282" r:id="rId9"/>
    <p:sldId id="28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344" autoAdjust="0"/>
  </p:normalViewPr>
  <p:slideViewPr>
    <p:cSldViewPr snapToGrid="0" showGuides="1">
      <p:cViewPr varScale="1">
        <p:scale>
          <a:sx n="68" d="100"/>
          <a:sy n="68" d="100"/>
        </p:scale>
        <p:origin x="648"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69241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7079D3-B6F8-4C27-9DF1-97AD67608158}" type="datetime1">
              <a:rPr lang="en-US" smtClean="0"/>
              <a:t>11/17/2024</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5914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5CEF4-1677-451E-ACBF-E81BAE450ACF}" type="datetime1">
              <a:rPr lang="en-US" smtClean="0"/>
              <a:t>11/17/2024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3037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C64F3-E903-43E1-BF54-A4D9152AA3B0}" type="datetime1">
              <a:rPr lang="en-US" smtClean="0"/>
              <a:t>11/17/2024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920680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7FB6D5-FD8F-4775-A61A-B1AB3E84C676}" type="datetime1">
              <a:rPr lang="en-US" smtClean="0"/>
              <a:t>11/17/2024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0513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9BB20E-99AE-415F-900F-8BE3A8FEE8BA}" type="datetime1">
              <a:rPr lang="en-US" smtClean="0"/>
              <a:t>11/17/2024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31637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F8E3E98-1D42-4101-A6B6-B1D4D6138C63}" type="datetime1">
              <a:rPr lang="en-US" smtClean="0"/>
              <a:t>11/17/2024</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80122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587A9CE-2051-471F-9187-2C23EED196B2}" type="datetime1">
              <a:rPr lang="en-US" smtClean="0"/>
              <a:t>11/17/2024</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412490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9CEB5-ECF9-437E-905C-C532944CAA9B}" type="datetime1">
              <a:rPr lang="en-US" smtClean="0"/>
              <a:t>11/17/2024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7790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9A29F-E55C-48A1-BA9F-92364FF70BB6}" type="datetime1">
              <a:rPr lang="en-US" smtClean="0"/>
              <a:t>11/17/2024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0331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C9978-3022-43D4-B75D-3DFA5F37D15B}" type="datetime1">
              <a:rPr lang="en-US" smtClean="0"/>
              <a:t>11/17/2024</a:t>
            </a:fld>
            <a:endParaRPr lang="en-US" dirty="0"/>
          </a:p>
        </p:txBody>
      </p:sp>
      <p:sp>
        <p:nvSpPr>
          <p:cNvPr id="5" name="Footer Placeholder 4"/>
          <p:cNvSpPr>
            <a:spLocks noGrp="1"/>
          </p:cNvSpPr>
          <p:nvPr>
            <p:ph type="ftr" sz="quarter" idx="11"/>
          </p:nvPr>
        </p:nvSpPr>
        <p:spPr>
          <a:xfrm>
            <a:off x="5250661" y="6506573"/>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40842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37C1BA-7AD1-40B1-AE24-3E2591E28CE3}" type="datetime1">
              <a:rPr lang="en-US" smtClean="0"/>
              <a:t>11/17/2024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10909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CA0D93-02B4-4ED1-BDBF-6A82649C5602}" type="datetime1">
              <a:rPr lang="en-US" smtClean="0"/>
              <a:t>11/17/2024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6039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9ADA1-34DF-4415-BA09-F9F703327373}" type="datetime1">
              <a:rPr lang="en-US" smtClean="0"/>
              <a:t>11/17/2024</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6202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32DBFC-F646-40B3-B24F-1E160707E97F}" type="datetime1">
              <a:rPr lang="en-US" smtClean="0"/>
              <a:t>11/17/2024</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4180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B963D-E149-49F6-B14F-C65911DC931A}" type="datetime1">
              <a:rPr lang="en-US" smtClean="0"/>
              <a:t>11/17/2024</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89074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BD6E45-A8A3-4BE5-B5DB-B8E5BA0802D6}" type="datetime1">
              <a:rPr lang="en-US" smtClean="0"/>
              <a:t>11/17/2024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09615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40709-2F7A-4511-AF64-561D90248F3F}" type="datetime1">
              <a:rPr lang="en-US" smtClean="0"/>
              <a:t>11/17/2024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0730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F5C152A-723C-4C07-A611-2C2F890A452B}" type="datetime1">
              <a:rPr lang="en-US" smtClean="0"/>
              <a:t>11/17/2024</a:t>
            </a:fld>
            <a:endParaRPr lang="en-US" dirty="0"/>
          </a:p>
        </p:txBody>
      </p:sp>
      <p:sp>
        <p:nvSpPr>
          <p:cNvPr id="5" name="Footer Placeholder 4"/>
          <p:cNvSpPr>
            <a:spLocks noGrp="1"/>
          </p:cNvSpPr>
          <p:nvPr>
            <p:ph type="ftr" sz="quarter" idx="3"/>
          </p:nvPr>
        </p:nvSpPr>
        <p:spPr>
          <a:xfrm>
            <a:off x="5250661" y="64928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3263696520"/>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BCDD12-7321-44A2-8D9C-F607476BB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A361CA-1532-4F12-B0BC-6B589B21A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BC85B9-7342-4648-BBA2-F1BC3F73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97572B5-2BD0-2B4F-C4B2-BFD8E879845F}"/>
              </a:ext>
            </a:extLst>
          </p:cNvPr>
          <p:cNvPicPr>
            <a:picLocks noChangeAspect="1"/>
          </p:cNvPicPr>
          <p:nvPr/>
        </p:nvPicPr>
        <p:blipFill>
          <a:blip r:embed="rId4"/>
          <a:stretch>
            <a:fillRect/>
          </a:stretch>
        </p:blipFill>
        <p:spPr>
          <a:xfrm>
            <a:off x="1120477" y="2692038"/>
            <a:ext cx="9951041" cy="1467777"/>
          </a:xfrm>
          <a:prstGeom prst="rect">
            <a:avLst/>
          </a:prstGeom>
        </p:spPr>
      </p:pic>
      <p:sp>
        <p:nvSpPr>
          <p:cNvPr id="4" name="Footer Placeholder 3">
            <a:extLst>
              <a:ext uri="{FF2B5EF4-FFF2-40B4-BE49-F238E27FC236}">
                <a16:creationId xmlns:a16="http://schemas.microsoft.com/office/drawing/2014/main" id="{C322187A-DF26-61F7-6AFF-FAFAE879AA31}"/>
              </a:ext>
            </a:extLst>
          </p:cNvPr>
          <p:cNvSpPr>
            <a:spLocks noGrp="1"/>
          </p:cNvSpPr>
          <p:nvPr>
            <p:ph type="ftr" sz="quarter" idx="11"/>
          </p:nvPr>
        </p:nvSpPr>
        <p:spPr>
          <a:xfrm>
            <a:off x="913794" y="6309360"/>
            <a:ext cx="6672865"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72674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4E3D0-8D8F-2462-D8FB-44894BBE191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BB2368-1C58-CAC2-88C7-20E5B02AE087}"/>
              </a:ext>
            </a:extLst>
          </p:cNvPr>
          <p:cNvPicPr>
            <a:picLocks noChangeAspect="1"/>
          </p:cNvPicPr>
          <p:nvPr/>
        </p:nvPicPr>
        <p:blipFill>
          <a:blip r:embed="rId2"/>
          <a:stretch>
            <a:fillRect/>
          </a:stretch>
        </p:blipFill>
        <p:spPr>
          <a:xfrm>
            <a:off x="20240" y="0"/>
            <a:ext cx="12151519" cy="6858000"/>
          </a:xfrm>
          <a:prstGeom prst="rect">
            <a:avLst/>
          </a:prstGeom>
        </p:spPr>
      </p:pic>
      <p:sp>
        <p:nvSpPr>
          <p:cNvPr id="6" name="Footer Placeholder 5">
            <a:extLst>
              <a:ext uri="{FF2B5EF4-FFF2-40B4-BE49-F238E27FC236}">
                <a16:creationId xmlns:a16="http://schemas.microsoft.com/office/drawing/2014/main" id="{5BF2FFDB-1304-DFCC-FB50-542ABEA6580D}"/>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01275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FBA33-CDAD-D728-D9CA-50493CE354A1}"/>
              </a:ext>
            </a:extLst>
          </p:cNvPr>
          <p:cNvPicPr>
            <a:picLocks noChangeAspect="1"/>
          </p:cNvPicPr>
          <p:nvPr/>
        </p:nvPicPr>
        <p:blipFill>
          <a:blip r:embed="rId2"/>
          <a:stretch>
            <a:fillRect/>
          </a:stretch>
        </p:blipFill>
        <p:spPr>
          <a:xfrm>
            <a:off x="0" y="67419"/>
            <a:ext cx="12192000" cy="6723161"/>
          </a:xfrm>
          <a:prstGeom prst="rect">
            <a:avLst/>
          </a:prstGeom>
        </p:spPr>
      </p:pic>
      <p:sp>
        <p:nvSpPr>
          <p:cNvPr id="4" name="Footer Placeholder 3">
            <a:extLst>
              <a:ext uri="{FF2B5EF4-FFF2-40B4-BE49-F238E27FC236}">
                <a16:creationId xmlns:a16="http://schemas.microsoft.com/office/drawing/2014/main" id="{B134321B-2241-13A9-867B-2C620914EC1C}"/>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97691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1CD8-4169-EC40-EF2B-8CAB9BAA7A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14AAD3-6404-A86E-41D5-54CADF89786E}"/>
              </a:ext>
            </a:extLst>
          </p:cNvPr>
          <p:cNvPicPr>
            <a:picLocks noChangeAspect="1"/>
          </p:cNvPicPr>
          <p:nvPr/>
        </p:nvPicPr>
        <p:blipFill>
          <a:blip r:embed="rId2"/>
          <a:stretch>
            <a:fillRect/>
          </a:stretch>
        </p:blipFill>
        <p:spPr>
          <a:xfrm>
            <a:off x="7557" y="0"/>
            <a:ext cx="12176886" cy="6858000"/>
          </a:xfrm>
          <a:prstGeom prst="rect">
            <a:avLst/>
          </a:prstGeom>
        </p:spPr>
      </p:pic>
      <p:sp>
        <p:nvSpPr>
          <p:cNvPr id="4" name="Footer Placeholder 3">
            <a:extLst>
              <a:ext uri="{FF2B5EF4-FFF2-40B4-BE49-F238E27FC236}">
                <a16:creationId xmlns:a16="http://schemas.microsoft.com/office/drawing/2014/main" id="{2A347E7E-C019-7423-A49E-DA0F55ABD7CD}"/>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91667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F4878-AA46-1955-574B-8CC8438C603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281DD1-CDE7-114D-73E3-5BE9DAE6270C}"/>
              </a:ext>
            </a:extLst>
          </p:cNvPr>
          <p:cNvPicPr>
            <a:picLocks noChangeAspect="1"/>
          </p:cNvPicPr>
          <p:nvPr/>
        </p:nvPicPr>
        <p:blipFill>
          <a:blip r:embed="rId2"/>
          <a:stretch>
            <a:fillRect/>
          </a:stretch>
        </p:blipFill>
        <p:spPr>
          <a:xfrm>
            <a:off x="0" y="131927"/>
            <a:ext cx="12192000" cy="6594145"/>
          </a:xfrm>
          <a:prstGeom prst="rect">
            <a:avLst/>
          </a:prstGeom>
        </p:spPr>
      </p:pic>
      <p:sp>
        <p:nvSpPr>
          <p:cNvPr id="4" name="Footer Placeholder 3">
            <a:extLst>
              <a:ext uri="{FF2B5EF4-FFF2-40B4-BE49-F238E27FC236}">
                <a16:creationId xmlns:a16="http://schemas.microsoft.com/office/drawing/2014/main" id="{66D7FAF5-2C34-5500-9F61-2436AC950F91}"/>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84107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2D395-ED09-D697-6AE6-57F912B786A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7033B55-4DB1-3899-35DD-2BAB41002F19}"/>
              </a:ext>
            </a:extLst>
          </p:cNvPr>
          <p:cNvPicPr>
            <a:picLocks noChangeAspect="1"/>
          </p:cNvPicPr>
          <p:nvPr/>
        </p:nvPicPr>
        <p:blipFill>
          <a:blip r:embed="rId2"/>
          <a:stretch>
            <a:fillRect/>
          </a:stretch>
        </p:blipFill>
        <p:spPr>
          <a:xfrm>
            <a:off x="0" y="35165"/>
            <a:ext cx="12192000" cy="6787669"/>
          </a:xfrm>
          <a:prstGeom prst="rect">
            <a:avLst/>
          </a:prstGeom>
        </p:spPr>
      </p:pic>
      <p:sp>
        <p:nvSpPr>
          <p:cNvPr id="4" name="Footer Placeholder 3">
            <a:extLst>
              <a:ext uri="{FF2B5EF4-FFF2-40B4-BE49-F238E27FC236}">
                <a16:creationId xmlns:a16="http://schemas.microsoft.com/office/drawing/2014/main" id="{9519ADBB-183D-1491-4E3B-F114FDF2665D}"/>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6318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344FC-4DBD-67C8-4825-473B0B8637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7741188-8086-054F-875B-A046A4EA17D5}"/>
              </a:ext>
            </a:extLst>
          </p:cNvPr>
          <p:cNvPicPr>
            <a:picLocks noChangeAspect="1"/>
          </p:cNvPicPr>
          <p:nvPr/>
        </p:nvPicPr>
        <p:blipFill>
          <a:blip r:embed="rId2"/>
          <a:stretch>
            <a:fillRect/>
          </a:stretch>
        </p:blipFill>
        <p:spPr>
          <a:xfrm>
            <a:off x="0" y="74587"/>
            <a:ext cx="12192000" cy="6708825"/>
          </a:xfrm>
          <a:prstGeom prst="rect">
            <a:avLst/>
          </a:prstGeom>
        </p:spPr>
      </p:pic>
      <p:sp>
        <p:nvSpPr>
          <p:cNvPr id="4" name="Footer Placeholder 3">
            <a:extLst>
              <a:ext uri="{FF2B5EF4-FFF2-40B4-BE49-F238E27FC236}">
                <a16:creationId xmlns:a16="http://schemas.microsoft.com/office/drawing/2014/main" id="{195274B9-4B2E-4580-B445-07A7A0A71003}"/>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1170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0233-75D6-0740-EBF4-D2443FE63E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CFC4D5A-522D-13FB-9070-71D07709C1B6}"/>
              </a:ext>
            </a:extLst>
          </p:cNvPr>
          <p:cNvPicPr>
            <a:picLocks noChangeAspect="1"/>
          </p:cNvPicPr>
          <p:nvPr/>
        </p:nvPicPr>
        <p:blipFill>
          <a:blip r:embed="rId2"/>
          <a:stretch>
            <a:fillRect/>
          </a:stretch>
        </p:blipFill>
        <p:spPr>
          <a:xfrm>
            <a:off x="0" y="153430"/>
            <a:ext cx="12192000" cy="6551139"/>
          </a:xfrm>
          <a:prstGeom prst="rect">
            <a:avLst/>
          </a:prstGeom>
        </p:spPr>
      </p:pic>
      <p:sp>
        <p:nvSpPr>
          <p:cNvPr id="4" name="Footer Placeholder 3">
            <a:extLst>
              <a:ext uri="{FF2B5EF4-FFF2-40B4-BE49-F238E27FC236}">
                <a16:creationId xmlns:a16="http://schemas.microsoft.com/office/drawing/2014/main" id="{46EB67B9-2B3B-E71F-49BB-043A07B86DA4}"/>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8734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7E38A-B0CB-3D26-5963-62EA744A42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B0B688-A674-70E0-A186-32F59A02DE8E}"/>
              </a:ext>
            </a:extLst>
          </p:cNvPr>
          <p:cNvPicPr>
            <a:picLocks noChangeAspect="1"/>
          </p:cNvPicPr>
          <p:nvPr/>
        </p:nvPicPr>
        <p:blipFill>
          <a:blip r:embed="rId2"/>
          <a:stretch>
            <a:fillRect/>
          </a:stretch>
        </p:blipFill>
        <p:spPr>
          <a:xfrm>
            <a:off x="0" y="96090"/>
            <a:ext cx="12192000" cy="6665820"/>
          </a:xfrm>
          <a:prstGeom prst="rect">
            <a:avLst/>
          </a:prstGeom>
        </p:spPr>
      </p:pic>
      <p:sp>
        <p:nvSpPr>
          <p:cNvPr id="4" name="Footer Placeholder 3">
            <a:extLst>
              <a:ext uri="{FF2B5EF4-FFF2-40B4-BE49-F238E27FC236}">
                <a16:creationId xmlns:a16="http://schemas.microsoft.com/office/drawing/2014/main" id="{D1A2DAB3-218B-AD4F-30FE-65F9340B2A02}"/>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693792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Bookman Old Style</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4</cp:revision>
  <dcterms:created xsi:type="dcterms:W3CDTF">2019-10-03T14:31:21Z</dcterms:created>
  <dcterms:modified xsi:type="dcterms:W3CDTF">2024-11-17T12:51:00Z</dcterms:modified>
</cp:coreProperties>
</file>