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9"/>
  </p:notesMasterIdLst>
  <p:handoutMasterIdLst>
    <p:handoutMasterId r:id="rId20"/>
  </p:handoutMasterIdLst>
  <p:sldIdLst>
    <p:sldId id="273" r:id="rId2"/>
    <p:sldId id="274" r:id="rId3"/>
    <p:sldId id="275" r:id="rId4"/>
    <p:sldId id="277" r:id="rId5"/>
    <p:sldId id="276" r:id="rId6"/>
    <p:sldId id="278" r:id="rId7"/>
    <p:sldId id="259" r:id="rId8"/>
    <p:sldId id="280" r:id="rId9"/>
    <p:sldId id="281" r:id="rId10"/>
    <p:sldId id="282" r:id="rId11"/>
    <p:sldId id="283" r:id="rId12"/>
    <p:sldId id="284" r:id="rId13"/>
    <p:sldId id="285" r:id="rId14"/>
    <p:sldId id="286" r:id="rId15"/>
    <p:sldId id="287" r:id="rId16"/>
    <p:sldId id="288"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8BCABF-AB3E-4B1B-B854-3DAE3862B995}" v="29" dt="2020-03-27T20:23:57.555"/>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2449" autoAdjust="0"/>
  </p:normalViewPr>
  <p:slideViewPr>
    <p:cSldViewPr snapToGrid="0" showGuides="1">
      <p:cViewPr varScale="1">
        <p:scale>
          <a:sx n="66" d="100"/>
          <a:sy n="66" d="100"/>
        </p:scale>
        <p:origin x="18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88BCABF-AB3E-4B1B-B854-3DAE3862B995}"/>
    <pc:docChg chg="custSel addSld delSld modSld sldOrd modMainMaster">
      <pc:chgData name="Sarah Gothard" userId="0e53f415fda5f162" providerId="LiveId" clId="{788BCABF-AB3E-4B1B-B854-3DAE3862B995}" dt="2020-03-27T20:24:04.374" v="58" actId="1076"/>
      <pc:docMkLst>
        <pc:docMk/>
      </pc:docMkLst>
      <pc:sldChg chg="addSp modSp ord setBg">
        <pc:chgData name="Sarah Gothard" userId="0e53f415fda5f162" providerId="LiveId" clId="{788BCABF-AB3E-4B1B-B854-3DAE3862B995}" dt="2020-03-27T20:16:44.955" v="33"/>
        <pc:sldMkLst>
          <pc:docMk/>
          <pc:sldMk cId="406854814" sldId="259"/>
        </pc:sldMkLst>
        <pc:picChg chg="add mod">
          <ac:chgData name="Sarah Gothard" userId="0e53f415fda5f162" providerId="LiveId" clId="{788BCABF-AB3E-4B1B-B854-3DAE3862B995}" dt="2020-03-27T20:16:21.680" v="30" actId="1076"/>
          <ac:picMkLst>
            <pc:docMk/>
            <pc:sldMk cId="406854814" sldId="259"/>
            <ac:picMk id="5" creationId="{E54244B7-62D8-4029-9D31-2A5FB60B2F50}"/>
          </ac:picMkLst>
        </pc:picChg>
      </pc:sldChg>
      <pc:sldChg chg="addSp delSp modSp">
        <pc:chgData name="Sarah Gothard" userId="0e53f415fda5f162" providerId="LiveId" clId="{788BCABF-AB3E-4B1B-B854-3DAE3862B995}" dt="2020-03-27T20:09:47.463" v="5" actId="1076"/>
        <pc:sldMkLst>
          <pc:docMk/>
          <pc:sldMk cId="4222139619" sldId="273"/>
        </pc:sldMkLst>
        <pc:spChg chg="del">
          <ac:chgData name="Sarah Gothard" userId="0e53f415fda5f162" providerId="LiveId" clId="{788BCABF-AB3E-4B1B-B854-3DAE3862B995}" dt="2020-03-27T20:09:20.160" v="0" actId="478"/>
          <ac:spMkLst>
            <pc:docMk/>
            <pc:sldMk cId="4222139619" sldId="273"/>
            <ac:spMk id="3" creationId="{CFEB842F-A50B-4DBE-B8DC-24E6A365B64C}"/>
          </ac:spMkLst>
        </pc:spChg>
        <pc:picChg chg="add mod">
          <ac:chgData name="Sarah Gothard" userId="0e53f415fda5f162" providerId="LiveId" clId="{788BCABF-AB3E-4B1B-B854-3DAE3862B995}" dt="2020-03-27T20:09:47.463" v="5" actId="1076"/>
          <ac:picMkLst>
            <pc:docMk/>
            <pc:sldMk cId="4222139619" sldId="273"/>
            <ac:picMk id="2" creationId="{2648D5C2-FD57-43B0-B31B-28D6B4AC8F1B}"/>
          </ac:picMkLst>
        </pc:picChg>
      </pc:sldChg>
      <pc:sldChg chg="addSp modSp add">
        <pc:chgData name="Sarah Gothard" userId="0e53f415fda5f162" providerId="LiveId" clId="{788BCABF-AB3E-4B1B-B854-3DAE3862B995}" dt="2020-03-27T20:20:33.597" v="48" actId="1076"/>
        <pc:sldMkLst>
          <pc:docMk/>
          <pc:sldMk cId="4241648385" sldId="274"/>
        </pc:sldMkLst>
        <pc:picChg chg="add mod">
          <ac:chgData name="Sarah Gothard" userId="0e53f415fda5f162" providerId="LiveId" clId="{788BCABF-AB3E-4B1B-B854-3DAE3862B995}" dt="2020-03-27T20:20:33.597" v="48" actId="1076"/>
          <ac:picMkLst>
            <pc:docMk/>
            <pc:sldMk cId="4241648385" sldId="274"/>
            <ac:picMk id="5" creationId="{5C34D8CA-0E75-424B-AF77-2C1B6C284BB0}"/>
          </ac:picMkLst>
        </pc:picChg>
      </pc:sldChg>
      <pc:sldChg chg="addSp modSp add">
        <pc:chgData name="Sarah Gothard" userId="0e53f415fda5f162" providerId="LiveId" clId="{788BCABF-AB3E-4B1B-B854-3DAE3862B995}" dt="2020-03-27T20:15:42.088" v="27" actId="1076"/>
        <pc:sldMkLst>
          <pc:docMk/>
          <pc:sldMk cId="2428603419" sldId="275"/>
        </pc:sldMkLst>
        <pc:picChg chg="add mod">
          <ac:chgData name="Sarah Gothard" userId="0e53f415fda5f162" providerId="LiveId" clId="{788BCABF-AB3E-4B1B-B854-3DAE3862B995}" dt="2020-03-27T20:15:42.088" v="27" actId="1076"/>
          <ac:picMkLst>
            <pc:docMk/>
            <pc:sldMk cId="2428603419" sldId="275"/>
            <ac:picMk id="5" creationId="{3EB3417C-CF6C-4382-A171-1FAD7CB580D3}"/>
          </ac:picMkLst>
        </pc:picChg>
      </pc:sldChg>
      <pc:sldChg chg="addSp delSp modSp add setBg">
        <pc:chgData name="Sarah Gothard" userId="0e53f415fda5f162" providerId="LiveId" clId="{788BCABF-AB3E-4B1B-B854-3DAE3862B995}" dt="2020-03-27T20:13:09.985" v="21" actId="1076"/>
        <pc:sldMkLst>
          <pc:docMk/>
          <pc:sldMk cId="1586671960" sldId="276"/>
        </pc:sldMkLst>
        <pc:picChg chg="add del">
          <ac:chgData name="Sarah Gothard" userId="0e53f415fda5f162" providerId="LiveId" clId="{788BCABF-AB3E-4B1B-B854-3DAE3862B995}" dt="2020-03-27T20:11:16.768" v="13" actId="478"/>
          <ac:picMkLst>
            <pc:docMk/>
            <pc:sldMk cId="1586671960" sldId="276"/>
            <ac:picMk id="5" creationId="{DF48F48A-1AAA-451A-A7E0-FE47CB8A5B54}"/>
          </ac:picMkLst>
        </pc:picChg>
        <pc:picChg chg="add del">
          <ac:chgData name="Sarah Gothard" userId="0e53f415fda5f162" providerId="LiveId" clId="{788BCABF-AB3E-4B1B-B854-3DAE3862B995}" dt="2020-03-27T20:12:15.802" v="17" actId="478"/>
          <ac:picMkLst>
            <pc:docMk/>
            <pc:sldMk cId="1586671960" sldId="276"/>
            <ac:picMk id="6" creationId="{F4B21B4B-2A74-4377-8EE2-7FE60CA3D4EB}"/>
          </ac:picMkLst>
        </pc:picChg>
        <pc:picChg chg="add mod">
          <ac:chgData name="Sarah Gothard" userId="0e53f415fda5f162" providerId="LiveId" clId="{788BCABF-AB3E-4B1B-B854-3DAE3862B995}" dt="2020-03-27T20:13:09.985" v="21" actId="1076"/>
          <ac:picMkLst>
            <pc:docMk/>
            <pc:sldMk cId="1586671960" sldId="276"/>
            <ac:picMk id="7" creationId="{56405FA3-4481-4AFD-8FED-6720D4F68AD0}"/>
          </ac:picMkLst>
        </pc:picChg>
      </pc:sldChg>
      <pc:sldChg chg="addSp modSp add ord">
        <pc:chgData name="Sarah Gothard" userId="0e53f415fda5f162" providerId="LiveId" clId="{788BCABF-AB3E-4B1B-B854-3DAE3862B995}" dt="2020-03-27T20:13:52.628" v="24" actId="1076"/>
        <pc:sldMkLst>
          <pc:docMk/>
          <pc:sldMk cId="1186198899" sldId="277"/>
        </pc:sldMkLst>
        <pc:picChg chg="add mod">
          <ac:chgData name="Sarah Gothard" userId="0e53f415fda5f162" providerId="LiveId" clId="{788BCABF-AB3E-4B1B-B854-3DAE3862B995}" dt="2020-03-27T20:13:52.628" v="24" actId="1076"/>
          <ac:picMkLst>
            <pc:docMk/>
            <pc:sldMk cId="1186198899" sldId="277"/>
            <ac:picMk id="5" creationId="{24E5B190-8F58-4F88-8F07-66091E8E8E5B}"/>
          </ac:picMkLst>
        </pc:picChg>
      </pc:sldChg>
      <pc:sldChg chg="addSp modSp add">
        <pc:chgData name="Sarah Gothard" userId="0e53f415fda5f162" providerId="LiveId" clId="{788BCABF-AB3E-4B1B-B854-3DAE3862B995}" dt="2020-03-27T20:21:59.857" v="51" actId="1076"/>
        <pc:sldMkLst>
          <pc:docMk/>
          <pc:sldMk cId="138648259" sldId="278"/>
        </pc:sldMkLst>
        <pc:picChg chg="add mod">
          <ac:chgData name="Sarah Gothard" userId="0e53f415fda5f162" providerId="LiveId" clId="{788BCABF-AB3E-4B1B-B854-3DAE3862B995}" dt="2020-03-27T20:21:59.857" v="51" actId="1076"/>
          <ac:picMkLst>
            <pc:docMk/>
            <pc:sldMk cId="138648259" sldId="278"/>
            <ac:picMk id="5" creationId="{788686CB-2B11-4818-A1D3-BCE4D6ADCFB4}"/>
          </ac:picMkLst>
        </pc:picChg>
      </pc:sldChg>
      <pc:sldChg chg="delSp add del">
        <pc:chgData name="Sarah Gothard" userId="0e53f415fda5f162" providerId="LiveId" clId="{788BCABF-AB3E-4B1B-B854-3DAE3862B995}" dt="2020-03-27T20:16:45.894" v="34" actId="2696"/>
        <pc:sldMkLst>
          <pc:docMk/>
          <pc:sldMk cId="985130361" sldId="279"/>
        </pc:sldMkLst>
        <pc:picChg chg="del">
          <ac:chgData name="Sarah Gothard" userId="0e53f415fda5f162" providerId="LiveId" clId="{788BCABF-AB3E-4B1B-B854-3DAE3862B995}" dt="2020-03-27T20:16:41.139" v="32" actId="478"/>
          <ac:picMkLst>
            <pc:docMk/>
            <pc:sldMk cId="985130361" sldId="279"/>
            <ac:picMk id="5" creationId="{3EB3417C-CF6C-4382-A171-1FAD7CB580D3}"/>
          </ac:picMkLst>
        </pc:picChg>
      </pc:sldChg>
      <pc:sldChg chg="add">
        <pc:chgData name="Sarah Gothard" userId="0e53f415fda5f162" providerId="LiveId" clId="{788BCABF-AB3E-4B1B-B854-3DAE3862B995}" dt="2020-03-27T20:16:37.253" v="31"/>
        <pc:sldMkLst>
          <pc:docMk/>
          <pc:sldMk cId="1313447813" sldId="280"/>
        </pc:sldMkLst>
      </pc:sldChg>
      <pc:sldChg chg="add">
        <pc:chgData name="Sarah Gothard" userId="0e53f415fda5f162" providerId="LiveId" clId="{788BCABF-AB3E-4B1B-B854-3DAE3862B995}" dt="2020-03-27T20:16:37.253" v="31"/>
        <pc:sldMkLst>
          <pc:docMk/>
          <pc:sldMk cId="1967918609" sldId="281"/>
        </pc:sldMkLst>
      </pc:sldChg>
      <pc:sldChg chg="addSp modSp add">
        <pc:chgData name="Sarah Gothard" userId="0e53f415fda5f162" providerId="LiveId" clId="{788BCABF-AB3E-4B1B-B854-3DAE3862B995}" dt="2020-03-27T20:23:09.897" v="55" actId="1036"/>
        <pc:sldMkLst>
          <pc:docMk/>
          <pc:sldMk cId="3083597964" sldId="282"/>
        </pc:sldMkLst>
        <pc:picChg chg="add mod">
          <ac:chgData name="Sarah Gothard" userId="0e53f415fda5f162" providerId="LiveId" clId="{788BCABF-AB3E-4B1B-B854-3DAE3862B995}" dt="2020-03-27T20:23:09.897" v="55" actId="1036"/>
          <ac:picMkLst>
            <pc:docMk/>
            <pc:sldMk cId="3083597964" sldId="282"/>
            <ac:picMk id="5" creationId="{AE7BF115-22D9-478D-B97E-F54E028E4B97}"/>
          </ac:picMkLst>
        </pc:picChg>
      </pc:sldChg>
      <pc:sldChg chg="addSp delSp modSp add">
        <pc:chgData name="Sarah Gothard" userId="0e53f415fda5f162" providerId="LiveId" clId="{788BCABF-AB3E-4B1B-B854-3DAE3862B995}" dt="2020-03-27T20:17:54.808" v="42" actId="1076"/>
        <pc:sldMkLst>
          <pc:docMk/>
          <pc:sldMk cId="3852229805" sldId="283"/>
        </pc:sldMkLst>
        <pc:picChg chg="del">
          <ac:chgData name="Sarah Gothard" userId="0e53f415fda5f162" providerId="LiveId" clId="{788BCABF-AB3E-4B1B-B854-3DAE3862B995}" dt="2020-03-27T20:16:55.662" v="36" actId="478"/>
          <ac:picMkLst>
            <pc:docMk/>
            <pc:sldMk cId="3852229805" sldId="283"/>
            <ac:picMk id="5" creationId="{E54244B7-62D8-4029-9D31-2A5FB60B2F50}"/>
          </ac:picMkLst>
        </pc:picChg>
        <pc:picChg chg="add mod">
          <ac:chgData name="Sarah Gothard" userId="0e53f415fda5f162" providerId="LiveId" clId="{788BCABF-AB3E-4B1B-B854-3DAE3862B995}" dt="2020-03-27T20:17:54.808" v="42" actId="1076"/>
          <ac:picMkLst>
            <pc:docMk/>
            <pc:sldMk cId="3852229805" sldId="283"/>
            <ac:picMk id="6" creationId="{6FDAA5EA-4FF5-47E0-AA46-6005BB183F84}"/>
          </ac:picMkLst>
        </pc:picChg>
      </pc:sldChg>
      <pc:sldChg chg="add">
        <pc:chgData name="Sarah Gothard" userId="0e53f415fda5f162" providerId="LiveId" clId="{788BCABF-AB3E-4B1B-B854-3DAE3862B995}" dt="2020-03-27T20:16:53.127" v="35"/>
        <pc:sldMkLst>
          <pc:docMk/>
          <pc:sldMk cId="1550007108" sldId="284"/>
        </pc:sldMkLst>
      </pc:sldChg>
      <pc:sldChg chg="add">
        <pc:chgData name="Sarah Gothard" userId="0e53f415fda5f162" providerId="LiveId" clId="{788BCABF-AB3E-4B1B-B854-3DAE3862B995}" dt="2020-03-27T20:16:53.127" v="35"/>
        <pc:sldMkLst>
          <pc:docMk/>
          <pc:sldMk cId="2383554296" sldId="285"/>
        </pc:sldMkLst>
      </pc:sldChg>
      <pc:sldChg chg="addSp modSp add">
        <pc:chgData name="Sarah Gothard" userId="0e53f415fda5f162" providerId="LiveId" clId="{788BCABF-AB3E-4B1B-B854-3DAE3862B995}" dt="2020-03-27T20:24:04.374" v="58" actId="1076"/>
        <pc:sldMkLst>
          <pc:docMk/>
          <pc:sldMk cId="814460781" sldId="286"/>
        </pc:sldMkLst>
        <pc:picChg chg="add mod">
          <ac:chgData name="Sarah Gothard" userId="0e53f415fda5f162" providerId="LiveId" clId="{788BCABF-AB3E-4B1B-B854-3DAE3862B995}" dt="2020-03-27T20:24:04.374" v="58" actId="1076"/>
          <ac:picMkLst>
            <pc:docMk/>
            <pc:sldMk cId="814460781" sldId="286"/>
            <ac:picMk id="5" creationId="{034AA882-11F0-4FAE-8CFA-A224B174064C}"/>
          </ac:picMkLst>
        </pc:picChg>
      </pc:sldChg>
      <pc:sldChg chg="addSp modSp add">
        <pc:chgData name="Sarah Gothard" userId="0e53f415fda5f162" providerId="LiveId" clId="{788BCABF-AB3E-4B1B-B854-3DAE3862B995}" dt="2020-03-27T20:18:30.921" v="45" actId="1076"/>
        <pc:sldMkLst>
          <pc:docMk/>
          <pc:sldMk cId="3732577069" sldId="287"/>
        </pc:sldMkLst>
        <pc:picChg chg="add mod">
          <ac:chgData name="Sarah Gothard" userId="0e53f415fda5f162" providerId="LiveId" clId="{788BCABF-AB3E-4B1B-B854-3DAE3862B995}" dt="2020-03-27T20:18:30.921" v="45" actId="1076"/>
          <ac:picMkLst>
            <pc:docMk/>
            <pc:sldMk cId="3732577069" sldId="287"/>
            <ac:picMk id="5" creationId="{9A5839F9-5A37-4DA6-BA16-54EAB2D619FC}"/>
          </ac:picMkLst>
        </pc:picChg>
      </pc:sldChg>
      <pc:sldChg chg="add">
        <pc:chgData name="Sarah Gothard" userId="0e53f415fda5f162" providerId="LiveId" clId="{788BCABF-AB3E-4B1B-B854-3DAE3862B995}" dt="2020-03-27T20:16:58.923" v="37"/>
        <pc:sldMkLst>
          <pc:docMk/>
          <pc:sldMk cId="4099914369" sldId="288"/>
        </pc:sldMkLst>
      </pc:sldChg>
      <pc:sldChg chg="add">
        <pc:chgData name="Sarah Gothard" userId="0e53f415fda5f162" providerId="LiveId" clId="{788BCABF-AB3E-4B1B-B854-3DAE3862B995}" dt="2020-03-27T20:16:58.923" v="37"/>
        <pc:sldMkLst>
          <pc:docMk/>
          <pc:sldMk cId="1938866207" sldId="289"/>
        </pc:sldMkLst>
      </pc:sldChg>
      <pc:sldMasterChg chg="setBg modSldLayout">
        <pc:chgData name="Sarah Gothard" userId="0e53f415fda5f162" providerId="LiveId" clId="{788BCABF-AB3E-4B1B-B854-3DAE3862B995}" dt="2020-03-27T20:11:23.206" v="15"/>
        <pc:sldMasterMkLst>
          <pc:docMk/>
          <pc:sldMasterMk cId="1460763405" sldId="2147483750"/>
        </pc:sldMasterMkLst>
        <pc:sldLayoutChg chg="setBg">
          <pc:chgData name="Sarah Gothard" userId="0e53f415fda5f162" providerId="LiveId" clId="{788BCABF-AB3E-4B1B-B854-3DAE3862B995}" dt="2020-03-27T20:11:23.206" v="15"/>
          <pc:sldLayoutMkLst>
            <pc:docMk/>
            <pc:sldMasterMk cId="1460763405" sldId="2147483750"/>
            <pc:sldLayoutMk cId="1398688360" sldId="2147483751"/>
          </pc:sldLayoutMkLst>
        </pc:sldLayoutChg>
        <pc:sldLayoutChg chg="setBg">
          <pc:chgData name="Sarah Gothard" userId="0e53f415fda5f162" providerId="LiveId" clId="{788BCABF-AB3E-4B1B-B854-3DAE3862B995}" dt="2020-03-27T20:11:23.206" v="15"/>
          <pc:sldLayoutMkLst>
            <pc:docMk/>
            <pc:sldMasterMk cId="1460763405" sldId="2147483750"/>
            <pc:sldLayoutMk cId="568759808" sldId="2147483752"/>
          </pc:sldLayoutMkLst>
        </pc:sldLayoutChg>
        <pc:sldLayoutChg chg="setBg">
          <pc:chgData name="Sarah Gothard" userId="0e53f415fda5f162" providerId="LiveId" clId="{788BCABF-AB3E-4B1B-B854-3DAE3862B995}" dt="2020-03-27T20:11:23.206" v="15"/>
          <pc:sldLayoutMkLst>
            <pc:docMk/>
            <pc:sldMasterMk cId="1460763405" sldId="2147483750"/>
            <pc:sldLayoutMk cId="3597807767" sldId="2147483753"/>
          </pc:sldLayoutMkLst>
        </pc:sldLayoutChg>
        <pc:sldLayoutChg chg="setBg">
          <pc:chgData name="Sarah Gothard" userId="0e53f415fda5f162" providerId="LiveId" clId="{788BCABF-AB3E-4B1B-B854-3DAE3862B995}" dt="2020-03-27T20:11:23.206" v="15"/>
          <pc:sldLayoutMkLst>
            <pc:docMk/>
            <pc:sldMasterMk cId="1460763405" sldId="2147483750"/>
            <pc:sldLayoutMk cId="3337308040" sldId="2147483754"/>
          </pc:sldLayoutMkLst>
        </pc:sldLayoutChg>
        <pc:sldLayoutChg chg="setBg">
          <pc:chgData name="Sarah Gothard" userId="0e53f415fda5f162" providerId="LiveId" clId="{788BCABF-AB3E-4B1B-B854-3DAE3862B995}" dt="2020-03-27T20:11:23.206" v="15"/>
          <pc:sldLayoutMkLst>
            <pc:docMk/>
            <pc:sldMasterMk cId="1460763405" sldId="2147483750"/>
            <pc:sldLayoutMk cId="2281150815" sldId="2147483755"/>
          </pc:sldLayoutMkLst>
        </pc:sldLayoutChg>
        <pc:sldLayoutChg chg="setBg">
          <pc:chgData name="Sarah Gothard" userId="0e53f415fda5f162" providerId="LiveId" clId="{788BCABF-AB3E-4B1B-B854-3DAE3862B995}" dt="2020-03-27T20:11:23.206" v="15"/>
          <pc:sldLayoutMkLst>
            <pc:docMk/>
            <pc:sldMasterMk cId="1460763405" sldId="2147483750"/>
            <pc:sldLayoutMk cId="3813766858" sldId="2147483756"/>
          </pc:sldLayoutMkLst>
        </pc:sldLayoutChg>
        <pc:sldLayoutChg chg="setBg">
          <pc:chgData name="Sarah Gothard" userId="0e53f415fda5f162" providerId="LiveId" clId="{788BCABF-AB3E-4B1B-B854-3DAE3862B995}" dt="2020-03-27T20:11:23.206" v="15"/>
          <pc:sldLayoutMkLst>
            <pc:docMk/>
            <pc:sldMasterMk cId="1460763405" sldId="2147483750"/>
            <pc:sldLayoutMk cId="2376311904" sldId="2147483757"/>
          </pc:sldLayoutMkLst>
        </pc:sldLayoutChg>
        <pc:sldLayoutChg chg="setBg">
          <pc:chgData name="Sarah Gothard" userId="0e53f415fda5f162" providerId="LiveId" clId="{788BCABF-AB3E-4B1B-B854-3DAE3862B995}" dt="2020-03-27T20:11:23.206" v="15"/>
          <pc:sldLayoutMkLst>
            <pc:docMk/>
            <pc:sldMasterMk cId="1460763405" sldId="2147483750"/>
            <pc:sldLayoutMk cId="1752889466" sldId="2147483758"/>
          </pc:sldLayoutMkLst>
        </pc:sldLayoutChg>
        <pc:sldLayoutChg chg="setBg">
          <pc:chgData name="Sarah Gothard" userId="0e53f415fda5f162" providerId="LiveId" clId="{788BCABF-AB3E-4B1B-B854-3DAE3862B995}" dt="2020-03-27T20:11:23.206" v="15"/>
          <pc:sldLayoutMkLst>
            <pc:docMk/>
            <pc:sldMasterMk cId="1460763405" sldId="2147483750"/>
            <pc:sldLayoutMk cId="628399684" sldId="2147483759"/>
          </pc:sldLayoutMkLst>
        </pc:sldLayoutChg>
        <pc:sldLayoutChg chg="setBg">
          <pc:chgData name="Sarah Gothard" userId="0e53f415fda5f162" providerId="LiveId" clId="{788BCABF-AB3E-4B1B-B854-3DAE3862B995}" dt="2020-03-27T20:11:23.206" v="15"/>
          <pc:sldLayoutMkLst>
            <pc:docMk/>
            <pc:sldMasterMk cId="1460763405" sldId="2147483750"/>
            <pc:sldLayoutMk cId="4282014957" sldId="2147483760"/>
          </pc:sldLayoutMkLst>
        </pc:sldLayoutChg>
        <pc:sldLayoutChg chg="setBg">
          <pc:chgData name="Sarah Gothard" userId="0e53f415fda5f162" providerId="LiveId" clId="{788BCABF-AB3E-4B1B-B854-3DAE3862B995}" dt="2020-03-27T20:11:23.206" v="15"/>
          <pc:sldLayoutMkLst>
            <pc:docMk/>
            <pc:sldMasterMk cId="1460763405" sldId="2147483750"/>
            <pc:sldLayoutMk cId="1502763198" sldId="2147483761"/>
          </pc:sldLayoutMkLst>
        </pc:sldLayoutChg>
        <pc:sldLayoutChg chg="setBg">
          <pc:chgData name="Sarah Gothard" userId="0e53f415fda5f162" providerId="LiveId" clId="{788BCABF-AB3E-4B1B-B854-3DAE3862B995}" dt="2020-03-27T20:11:23.206" v="15"/>
          <pc:sldLayoutMkLst>
            <pc:docMk/>
            <pc:sldMasterMk cId="1460763405" sldId="2147483750"/>
            <pc:sldLayoutMk cId="3951651492" sldId="2147483762"/>
          </pc:sldLayoutMkLst>
        </pc:sldLayoutChg>
        <pc:sldLayoutChg chg="setBg">
          <pc:chgData name="Sarah Gothard" userId="0e53f415fda5f162" providerId="LiveId" clId="{788BCABF-AB3E-4B1B-B854-3DAE3862B995}" dt="2020-03-27T20:11:23.206" v="15"/>
          <pc:sldLayoutMkLst>
            <pc:docMk/>
            <pc:sldMasterMk cId="1460763405" sldId="2147483750"/>
            <pc:sldLayoutMk cId="3671895789" sldId="2147483763"/>
          </pc:sldLayoutMkLst>
        </pc:sldLayoutChg>
        <pc:sldLayoutChg chg="setBg">
          <pc:chgData name="Sarah Gothard" userId="0e53f415fda5f162" providerId="LiveId" clId="{788BCABF-AB3E-4B1B-B854-3DAE3862B995}" dt="2020-03-27T20:11:23.206" v="15"/>
          <pc:sldLayoutMkLst>
            <pc:docMk/>
            <pc:sldMasterMk cId="1460763405" sldId="2147483750"/>
            <pc:sldLayoutMk cId="2412738346" sldId="2147483764"/>
          </pc:sldLayoutMkLst>
        </pc:sldLayoutChg>
        <pc:sldLayoutChg chg="setBg">
          <pc:chgData name="Sarah Gothard" userId="0e53f415fda5f162" providerId="LiveId" clId="{788BCABF-AB3E-4B1B-B854-3DAE3862B995}" dt="2020-03-27T20:11:23.206" v="15"/>
          <pc:sldLayoutMkLst>
            <pc:docMk/>
            <pc:sldMasterMk cId="1460763405" sldId="2147483750"/>
            <pc:sldLayoutMk cId="3712839758" sldId="2147483765"/>
          </pc:sldLayoutMkLst>
        </pc:sldLayoutChg>
        <pc:sldLayoutChg chg="setBg">
          <pc:chgData name="Sarah Gothard" userId="0e53f415fda5f162" providerId="LiveId" clId="{788BCABF-AB3E-4B1B-B854-3DAE3862B995}" dt="2020-03-27T20:11:23.206" v="15"/>
          <pc:sldLayoutMkLst>
            <pc:docMk/>
            <pc:sldMasterMk cId="1460763405" sldId="2147483750"/>
            <pc:sldLayoutMk cId="3549304446" sldId="2147483766"/>
          </pc:sldLayoutMkLst>
        </pc:sldLayoutChg>
        <pc:sldLayoutChg chg="setBg">
          <pc:chgData name="Sarah Gothard" userId="0e53f415fda5f162" providerId="LiveId" clId="{788BCABF-AB3E-4B1B-B854-3DAE3862B995}" dt="2020-03-27T20:11:23.206" v="15"/>
          <pc:sldLayoutMkLst>
            <pc:docMk/>
            <pc:sldMasterMk cId="1460763405" sldId="2147483750"/>
            <pc:sldLayoutMk cId="75984876" sldId="2147483767"/>
          </pc:sldLayoutMkLst>
        </pc:sldLayoutChg>
        <pc:sldLayoutChg chg="setBg">
          <pc:chgData name="Sarah Gothard" userId="0e53f415fda5f162" providerId="LiveId" clId="{788BCABF-AB3E-4B1B-B854-3DAE3862B995}" dt="2020-03-27T20:11:23.206" v="15"/>
          <pc:sldLayoutMkLst>
            <pc:docMk/>
            <pc:sldMasterMk cId="1460763405" sldId="2147483750"/>
            <pc:sldLayoutMk cId="4083862001" sldId="2147483768"/>
          </pc:sldLayoutMkLst>
        </pc:sldLayoutChg>
      </pc:sldMasterChg>
    </pc:docChg>
  </pc:docChgLst>
  <pc:docChgLst>
    <pc:chgData name="Sarah Gothard" userId="0e53f415fda5f162" providerId="LiveId" clId="{0D79CAA2-403B-4D04-8DE0-DB8C0C37EC2F}"/>
    <pc:docChg chg="undo custSel delSld modSld">
      <pc:chgData name="Sarah Gothard" userId="0e53f415fda5f162" providerId="LiveId" clId="{0D79CAA2-403B-4D04-8DE0-DB8C0C37EC2F}" dt="2020-03-12T17:44:22.827" v="58" actId="1076"/>
      <pc:docMkLst>
        <pc:docMk/>
      </pc:docMkLst>
      <pc:sldChg chg="delSp">
        <pc:chgData name="Sarah Gothard" userId="0e53f415fda5f162" providerId="LiveId" clId="{0D79CAA2-403B-4D04-8DE0-DB8C0C37EC2F}" dt="2020-03-12T17:42:05.990" v="11" actId="478"/>
        <pc:sldMkLst>
          <pc:docMk/>
          <pc:sldMk cId="406854814" sldId="259"/>
        </pc:sldMkLst>
        <pc:picChg chg="del">
          <ac:chgData name="Sarah Gothard" userId="0e53f415fda5f162" providerId="LiveId" clId="{0D79CAA2-403B-4D04-8DE0-DB8C0C37EC2F}" dt="2020-03-12T17:42:05.990" v="11" actId="478"/>
          <ac:picMkLst>
            <pc:docMk/>
            <pc:sldMk cId="406854814" sldId="259"/>
            <ac:picMk id="5" creationId="{C192B4D5-AFA0-4390-9824-70EFE4EB59CF}"/>
          </ac:picMkLst>
        </pc:picChg>
      </pc:sldChg>
      <pc:sldChg chg="addSp delSp modSp">
        <pc:chgData name="Sarah Gothard" userId="0e53f415fda5f162" providerId="LiveId" clId="{0D79CAA2-403B-4D04-8DE0-DB8C0C37EC2F}" dt="2020-03-12T17:44:22.827" v="58" actId="1076"/>
        <pc:sldMkLst>
          <pc:docMk/>
          <pc:sldMk cId="4222139619" sldId="273"/>
        </pc:sldMkLst>
        <pc:spChg chg="add mod">
          <ac:chgData name="Sarah Gothard" userId="0e53f415fda5f162" providerId="LiveId" clId="{0D79CAA2-403B-4D04-8DE0-DB8C0C37EC2F}" dt="2020-03-12T17:43:23.012" v="53" actId="1076"/>
          <ac:spMkLst>
            <pc:docMk/>
            <pc:sldMk cId="4222139619" sldId="273"/>
            <ac:spMk id="3" creationId="{CFEB842F-A50B-4DBE-B8DC-24E6A365B64C}"/>
          </ac:spMkLst>
        </pc:spChg>
        <pc:spChg chg="del mod">
          <ac:chgData name="Sarah Gothard" userId="0e53f415fda5f162" providerId="LiveId" clId="{0D79CAA2-403B-4D04-8DE0-DB8C0C37EC2F}" dt="2020-03-12T17:43:58.539" v="56" actId="478"/>
          <ac:spMkLst>
            <pc:docMk/>
            <pc:sldMk cId="4222139619" sldId="273"/>
            <ac:spMk id="4" creationId="{A546F112-EE4B-4A07-BE3C-548D3A919778}"/>
          </ac:spMkLst>
        </pc:spChg>
        <pc:spChg chg="mod">
          <ac:chgData name="Sarah Gothard" userId="0e53f415fda5f162" providerId="LiveId" clId="{0D79CAA2-403B-4D04-8DE0-DB8C0C37EC2F}" dt="2020-03-12T17:44:22.827" v="58" actId="1076"/>
          <ac:spMkLst>
            <pc:docMk/>
            <pc:sldMk cId="4222139619" sldId="273"/>
            <ac:spMk id="5" creationId="{83FA8688-947E-4A0E-A466-DABB3E9BCF27}"/>
          </ac:spMkLst>
        </pc:spChg>
        <pc:spChg chg="add">
          <ac:chgData name="Sarah Gothard" userId="0e53f415fda5f162" providerId="LiveId" clId="{0D79CAA2-403B-4D04-8DE0-DB8C0C37EC2F}" dt="2020-03-12T17:43:58.928" v="57"/>
          <ac:spMkLst>
            <pc:docMk/>
            <pc:sldMk cId="4222139619" sldId="273"/>
            <ac:spMk id="6" creationId="{FE44E25F-37D4-474C-BCB5-C5332BB7A09B}"/>
          </ac:spMkLst>
        </pc:spChg>
        <pc:picChg chg="del">
          <ac:chgData name="Sarah Gothard" userId="0e53f415fda5f162" providerId="LiveId" clId="{0D79CAA2-403B-4D04-8DE0-DB8C0C37EC2F}" dt="2020-03-12T17:42:07.761" v="12" actId="478"/>
          <ac:picMkLst>
            <pc:docMk/>
            <pc:sldMk cId="4222139619" sldId="273"/>
            <ac:picMk id="2" creationId="{05888B46-8430-4B62-B911-B0D5B8B96D49}"/>
          </ac:picMkLst>
        </pc:picChg>
      </pc:sldChg>
      <pc:sldChg chg="del">
        <pc:chgData name="Sarah Gothard" userId="0e53f415fda5f162" providerId="LiveId" clId="{0D79CAA2-403B-4D04-8DE0-DB8C0C37EC2F}" dt="2020-03-12T17:42:04.529" v="0" actId="2696"/>
        <pc:sldMkLst>
          <pc:docMk/>
          <pc:sldMk cId="1548629641" sldId="274"/>
        </pc:sldMkLst>
      </pc:sldChg>
      <pc:sldChg chg="del">
        <pc:chgData name="Sarah Gothard" userId="0e53f415fda5f162" providerId="LiveId" clId="{0D79CAA2-403B-4D04-8DE0-DB8C0C37EC2F}" dt="2020-03-12T17:42:04.557" v="1" actId="2696"/>
        <pc:sldMkLst>
          <pc:docMk/>
          <pc:sldMk cId="1612638532" sldId="275"/>
        </pc:sldMkLst>
      </pc:sldChg>
      <pc:sldChg chg="del">
        <pc:chgData name="Sarah Gothard" userId="0e53f415fda5f162" providerId="LiveId" clId="{0D79CAA2-403B-4D04-8DE0-DB8C0C37EC2F}" dt="2020-03-12T17:42:04.566" v="2" actId="2696"/>
        <pc:sldMkLst>
          <pc:docMk/>
          <pc:sldMk cId="2963576435" sldId="276"/>
        </pc:sldMkLst>
      </pc:sldChg>
      <pc:sldChg chg="del">
        <pc:chgData name="Sarah Gothard" userId="0e53f415fda5f162" providerId="LiveId" clId="{0D79CAA2-403B-4D04-8DE0-DB8C0C37EC2F}" dt="2020-03-12T17:42:04.574" v="3" actId="2696"/>
        <pc:sldMkLst>
          <pc:docMk/>
          <pc:sldMk cId="2341992249" sldId="277"/>
        </pc:sldMkLst>
      </pc:sldChg>
      <pc:sldChg chg="del">
        <pc:chgData name="Sarah Gothard" userId="0e53f415fda5f162" providerId="LiveId" clId="{0D79CAA2-403B-4D04-8DE0-DB8C0C37EC2F}" dt="2020-03-12T17:42:04.581" v="4" actId="2696"/>
        <pc:sldMkLst>
          <pc:docMk/>
          <pc:sldMk cId="2416012664" sldId="278"/>
        </pc:sldMkLst>
      </pc:sldChg>
      <pc:sldChg chg="del">
        <pc:chgData name="Sarah Gothard" userId="0e53f415fda5f162" providerId="LiveId" clId="{0D79CAA2-403B-4D04-8DE0-DB8C0C37EC2F}" dt="2020-03-12T17:42:04.589" v="5" actId="2696"/>
        <pc:sldMkLst>
          <pc:docMk/>
          <pc:sldMk cId="1950999797" sldId="279"/>
        </pc:sldMkLst>
      </pc:sldChg>
      <pc:sldChg chg="del">
        <pc:chgData name="Sarah Gothard" userId="0e53f415fda5f162" providerId="LiveId" clId="{0D79CAA2-403B-4D04-8DE0-DB8C0C37EC2F}" dt="2020-03-12T17:42:04.596" v="6" actId="2696"/>
        <pc:sldMkLst>
          <pc:docMk/>
          <pc:sldMk cId="2911844595" sldId="280"/>
        </pc:sldMkLst>
      </pc:sldChg>
      <pc:sldChg chg="del">
        <pc:chgData name="Sarah Gothard" userId="0e53f415fda5f162" providerId="LiveId" clId="{0D79CAA2-403B-4D04-8DE0-DB8C0C37EC2F}" dt="2020-03-12T17:42:04.610" v="8" actId="2696"/>
        <pc:sldMkLst>
          <pc:docMk/>
          <pc:sldMk cId="28827686" sldId="281"/>
        </pc:sldMkLst>
      </pc:sldChg>
      <pc:sldChg chg="del">
        <pc:chgData name="Sarah Gothard" userId="0e53f415fda5f162" providerId="LiveId" clId="{0D79CAA2-403B-4D04-8DE0-DB8C0C37EC2F}" dt="2020-03-12T17:42:04.604" v="7" actId="2696"/>
        <pc:sldMkLst>
          <pc:docMk/>
          <pc:sldMk cId="1126721002" sldId="282"/>
        </pc:sldMkLst>
      </pc:sldChg>
      <pc:sldChg chg="del">
        <pc:chgData name="Sarah Gothard" userId="0e53f415fda5f162" providerId="LiveId" clId="{0D79CAA2-403B-4D04-8DE0-DB8C0C37EC2F}" dt="2020-03-12T17:42:04.615" v="9" actId="2696"/>
        <pc:sldMkLst>
          <pc:docMk/>
          <pc:sldMk cId="2688445554" sldId="283"/>
        </pc:sldMkLst>
      </pc:sldChg>
      <pc:sldChg chg="del">
        <pc:chgData name="Sarah Gothard" userId="0e53f415fda5f162" providerId="LiveId" clId="{0D79CAA2-403B-4D04-8DE0-DB8C0C37EC2F}" dt="2020-03-12T17:42:04.623" v="10" actId="2696"/>
        <pc:sldMkLst>
          <pc:docMk/>
          <pc:sldMk cId="1167387300" sldId="2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3/27/2020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3/27/2020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3/27/2020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3/27/2020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3/27/2020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3/27/2020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3/27/2020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3/27/2020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3/27/2020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3/27/2020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3/27/2020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3/27/2020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47274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2648D5C2-FD57-43B0-B31B-28D6B4AC8F1B}"/>
              </a:ext>
            </a:extLst>
          </p:cNvPr>
          <p:cNvPicPr>
            <a:picLocks noChangeAspect="1"/>
          </p:cNvPicPr>
          <p:nvPr/>
        </p:nvPicPr>
        <p:blipFill>
          <a:blip r:embed="rId3"/>
          <a:stretch>
            <a:fillRect/>
          </a:stretch>
        </p:blipFill>
        <p:spPr>
          <a:xfrm>
            <a:off x="732971" y="2747739"/>
            <a:ext cx="10726056" cy="1362519"/>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E7BF115-22D9-478D-B97E-F54E028E4B97}"/>
              </a:ext>
            </a:extLst>
          </p:cNvPr>
          <p:cNvPicPr>
            <a:picLocks noChangeAspect="1"/>
          </p:cNvPicPr>
          <p:nvPr/>
        </p:nvPicPr>
        <p:blipFill>
          <a:blip r:embed="rId3"/>
          <a:stretch>
            <a:fillRect/>
          </a:stretch>
        </p:blipFill>
        <p:spPr>
          <a:xfrm>
            <a:off x="863599" y="494574"/>
            <a:ext cx="10464800" cy="5834292"/>
          </a:xfrm>
          <a:prstGeom prst="rect">
            <a:avLst/>
          </a:prstGeom>
        </p:spPr>
      </p:pic>
    </p:spTree>
    <p:extLst>
      <p:ext uri="{BB962C8B-B14F-4D97-AF65-F5344CB8AC3E}">
        <p14:creationId xmlns:p14="http://schemas.microsoft.com/office/powerpoint/2010/main" val="308359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FDAA5EA-4FF5-47E0-AA46-6005BB183F84}"/>
              </a:ext>
            </a:extLst>
          </p:cNvPr>
          <p:cNvPicPr>
            <a:picLocks noChangeAspect="1"/>
          </p:cNvPicPr>
          <p:nvPr/>
        </p:nvPicPr>
        <p:blipFill>
          <a:blip r:embed="rId3"/>
          <a:stretch>
            <a:fillRect/>
          </a:stretch>
        </p:blipFill>
        <p:spPr>
          <a:xfrm>
            <a:off x="523722" y="1981860"/>
            <a:ext cx="11144554" cy="2894280"/>
          </a:xfrm>
          <a:prstGeom prst="rect">
            <a:avLst/>
          </a:prstGeom>
        </p:spPr>
      </p:pic>
    </p:spTree>
    <p:extLst>
      <p:ext uri="{BB962C8B-B14F-4D97-AF65-F5344CB8AC3E}">
        <p14:creationId xmlns:p14="http://schemas.microsoft.com/office/powerpoint/2010/main" val="385222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4E5B190-8F58-4F88-8F07-66091E8E8E5B}"/>
              </a:ext>
            </a:extLst>
          </p:cNvPr>
          <p:cNvPicPr>
            <a:picLocks noChangeAspect="1"/>
          </p:cNvPicPr>
          <p:nvPr/>
        </p:nvPicPr>
        <p:blipFill>
          <a:blip r:embed="rId3"/>
          <a:stretch>
            <a:fillRect/>
          </a:stretch>
        </p:blipFill>
        <p:spPr>
          <a:xfrm>
            <a:off x="914399" y="503783"/>
            <a:ext cx="10363200" cy="5821529"/>
          </a:xfrm>
          <a:prstGeom prst="rect">
            <a:avLst/>
          </a:prstGeom>
        </p:spPr>
      </p:pic>
    </p:spTree>
    <p:extLst>
      <p:ext uri="{BB962C8B-B14F-4D97-AF65-F5344CB8AC3E}">
        <p14:creationId xmlns:p14="http://schemas.microsoft.com/office/powerpoint/2010/main" val="1550007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6405FA3-4481-4AFD-8FED-6720D4F68AD0}"/>
              </a:ext>
            </a:extLst>
          </p:cNvPr>
          <p:cNvPicPr>
            <a:picLocks noChangeAspect="1"/>
          </p:cNvPicPr>
          <p:nvPr/>
        </p:nvPicPr>
        <p:blipFill>
          <a:blip r:embed="rId3"/>
          <a:stretch>
            <a:fillRect/>
          </a:stretch>
        </p:blipFill>
        <p:spPr>
          <a:xfrm>
            <a:off x="1086155" y="579113"/>
            <a:ext cx="10019689" cy="5685131"/>
          </a:xfrm>
          <a:prstGeom prst="rect">
            <a:avLst/>
          </a:prstGeom>
        </p:spPr>
      </p:pic>
    </p:spTree>
    <p:extLst>
      <p:ext uri="{BB962C8B-B14F-4D97-AF65-F5344CB8AC3E}">
        <p14:creationId xmlns:p14="http://schemas.microsoft.com/office/powerpoint/2010/main" val="2383554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34AA882-11F0-4FAE-8CFA-A224B174064C}"/>
              </a:ext>
            </a:extLst>
          </p:cNvPr>
          <p:cNvPicPr>
            <a:picLocks noChangeAspect="1"/>
          </p:cNvPicPr>
          <p:nvPr/>
        </p:nvPicPr>
        <p:blipFill>
          <a:blip r:embed="rId3"/>
          <a:stretch>
            <a:fillRect/>
          </a:stretch>
        </p:blipFill>
        <p:spPr>
          <a:xfrm>
            <a:off x="631370" y="406495"/>
            <a:ext cx="10929257" cy="6016105"/>
          </a:xfrm>
          <a:prstGeom prst="rect">
            <a:avLst/>
          </a:prstGeom>
        </p:spPr>
      </p:pic>
    </p:spTree>
    <p:extLst>
      <p:ext uri="{BB962C8B-B14F-4D97-AF65-F5344CB8AC3E}">
        <p14:creationId xmlns:p14="http://schemas.microsoft.com/office/powerpoint/2010/main" val="81446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A5839F9-5A37-4DA6-BA16-54EAB2D619FC}"/>
              </a:ext>
            </a:extLst>
          </p:cNvPr>
          <p:cNvPicPr>
            <a:picLocks noChangeAspect="1"/>
          </p:cNvPicPr>
          <p:nvPr/>
        </p:nvPicPr>
        <p:blipFill>
          <a:blip r:embed="rId3"/>
          <a:stretch>
            <a:fillRect/>
          </a:stretch>
        </p:blipFill>
        <p:spPr>
          <a:xfrm>
            <a:off x="740227" y="2098561"/>
            <a:ext cx="10711543" cy="2660877"/>
          </a:xfrm>
          <a:prstGeom prst="rect">
            <a:avLst/>
          </a:prstGeom>
        </p:spPr>
      </p:pic>
    </p:spTree>
    <p:extLst>
      <p:ext uri="{BB962C8B-B14F-4D97-AF65-F5344CB8AC3E}">
        <p14:creationId xmlns:p14="http://schemas.microsoft.com/office/powerpoint/2010/main" val="3732577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4E5B190-8F58-4F88-8F07-66091E8E8E5B}"/>
              </a:ext>
            </a:extLst>
          </p:cNvPr>
          <p:cNvPicPr>
            <a:picLocks noChangeAspect="1"/>
          </p:cNvPicPr>
          <p:nvPr/>
        </p:nvPicPr>
        <p:blipFill>
          <a:blip r:embed="rId3"/>
          <a:stretch>
            <a:fillRect/>
          </a:stretch>
        </p:blipFill>
        <p:spPr>
          <a:xfrm>
            <a:off x="914399" y="503783"/>
            <a:ext cx="10363200" cy="5821529"/>
          </a:xfrm>
          <a:prstGeom prst="rect">
            <a:avLst/>
          </a:prstGeom>
        </p:spPr>
      </p:pic>
    </p:spTree>
    <p:extLst>
      <p:ext uri="{BB962C8B-B14F-4D97-AF65-F5344CB8AC3E}">
        <p14:creationId xmlns:p14="http://schemas.microsoft.com/office/powerpoint/2010/main" val="409991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6405FA3-4481-4AFD-8FED-6720D4F68AD0}"/>
              </a:ext>
            </a:extLst>
          </p:cNvPr>
          <p:cNvPicPr>
            <a:picLocks noChangeAspect="1"/>
          </p:cNvPicPr>
          <p:nvPr/>
        </p:nvPicPr>
        <p:blipFill>
          <a:blip r:embed="rId3"/>
          <a:stretch>
            <a:fillRect/>
          </a:stretch>
        </p:blipFill>
        <p:spPr>
          <a:xfrm>
            <a:off x="1086155" y="579113"/>
            <a:ext cx="10019689" cy="5685131"/>
          </a:xfrm>
          <a:prstGeom prst="rect">
            <a:avLst/>
          </a:prstGeom>
        </p:spPr>
      </p:pic>
    </p:spTree>
    <p:extLst>
      <p:ext uri="{BB962C8B-B14F-4D97-AF65-F5344CB8AC3E}">
        <p14:creationId xmlns:p14="http://schemas.microsoft.com/office/powerpoint/2010/main" val="193886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C34D8CA-0E75-424B-AF77-2C1B6C284BB0}"/>
              </a:ext>
            </a:extLst>
          </p:cNvPr>
          <p:cNvPicPr>
            <a:picLocks noChangeAspect="1"/>
          </p:cNvPicPr>
          <p:nvPr/>
        </p:nvPicPr>
        <p:blipFill>
          <a:blip r:embed="rId3"/>
          <a:stretch>
            <a:fillRect/>
          </a:stretch>
        </p:blipFill>
        <p:spPr>
          <a:xfrm>
            <a:off x="950684" y="589454"/>
            <a:ext cx="10290629" cy="5679091"/>
          </a:xfrm>
          <a:prstGeom prst="rect">
            <a:avLst/>
          </a:prstGeom>
        </p:spPr>
      </p:pic>
    </p:spTree>
    <p:extLst>
      <p:ext uri="{BB962C8B-B14F-4D97-AF65-F5344CB8AC3E}">
        <p14:creationId xmlns:p14="http://schemas.microsoft.com/office/powerpoint/2010/main" val="424164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EB3417C-CF6C-4382-A171-1FAD7CB580D3}"/>
              </a:ext>
            </a:extLst>
          </p:cNvPr>
          <p:cNvPicPr>
            <a:picLocks noChangeAspect="1"/>
          </p:cNvPicPr>
          <p:nvPr/>
        </p:nvPicPr>
        <p:blipFill>
          <a:blip r:embed="rId3"/>
          <a:stretch>
            <a:fillRect/>
          </a:stretch>
        </p:blipFill>
        <p:spPr>
          <a:xfrm>
            <a:off x="791027" y="2118668"/>
            <a:ext cx="10609943" cy="2620663"/>
          </a:xfrm>
          <a:prstGeom prst="rect">
            <a:avLst/>
          </a:prstGeom>
        </p:spPr>
      </p:pic>
    </p:spTree>
    <p:extLst>
      <p:ext uri="{BB962C8B-B14F-4D97-AF65-F5344CB8AC3E}">
        <p14:creationId xmlns:p14="http://schemas.microsoft.com/office/powerpoint/2010/main" val="242860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4E5B190-8F58-4F88-8F07-66091E8E8E5B}"/>
              </a:ext>
            </a:extLst>
          </p:cNvPr>
          <p:cNvPicPr>
            <a:picLocks noChangeAspect="1"/>
          </p:cNvPicPr>
          <p:nvPr/>
        </p:nvPicPr>
        <p:blipFill>
          <a:blip r:embed="rId3"/>
          <a:stretch>
            <a:fillRect/>
          </a:stretch>
        </p:blipFill>
        <p:spPr>
          <a:xfrm>
            <a:off x="914399" y="503783"/>
            <a:ext cx="10363200" cy="5821529"/>
          </a:xfrm>
          <a:prstGeom prst="rect">
            <a:avLst/>
          </a:prstGeom>
        </p:spPr>
      </p:pic>
    </p:spTree>
    <p:extLst>
      <p:ext uri="{BB962C8B-B14F-4D97-AF65-F5344CB8AC3E}">
        <p14:creationId xmlns:p14="http://schemas.microsoft.com/office/powerpoint/2010/main" val="118619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6405FA3-4481-4AFD-8FED-6720D4F68AD0}"/>
              </a:ext>
            </a:extLst>
          </p:cNvPr>
          <p:cNvPicPr>
            <a:picLocks noChangeAspect="1"/>
          </p:cNvPicPr>
          <p:nvPr/>
        </p:nvPicPr>
        <p:blipFill>
          <a:blip r:embed="rId3"/>
          <a:stretch>
            <a:fillRect/>
          </a:stretch>
        </p:blipFill>
        <p:spPr>
          <a:xfrm>
            <a:off x="1086155" y="579113"/>
            <a:ext cx="10019689" cy="5685131"/>
          </a:xfrm>
          <a:prstGeom prst="rect">
            <a:avLst/>
          </a:prstGeom>
        </p:spPr>
      </p:pic>
    </p:spTree>
    <p:extLst>
      <p:ext uri="{BB962C8B-B14F-4D97-AF65-F5344CB8AC3E}">
        <p14:creationId xmlns:p14="http://schemas.microsoft.com/office/powerpoint/2010/main" val="158667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88686CB-2B11-4818-A1D3-BCE4D6ADCFB4}"/>
              </a:ext>
            </a:extLst>
          </p:cNvPr>
          <p:cNvPicPr>
            <a:picLocks noChangeAspect="1"/>
          </p:cNvPicPr>
          <p:nvPr/>
        </p:nvPicPr>
        <p:blipFill>
          <a:blip r:embed="rId3"/>
          <a:stretch>
            <a:fillRect/>
          </a:stretch>
        </p:blipFill>
        <p:spPr>
          <a:xfrm>
            <a:off x="914399" y="569429"/>
            <a:ext cx="10363200" cy="5719141"/>
          </a:xfrm>
          <a:prstGeom prst="rect">
            <a:avLst/>
          </a:prstGeom>
        </p:spPr>
      </p:pic>
    </p:spTree>
    <p:extLst>
      <p:ext uri="{BB962C8B-B14F-4D97-AF65-F5344CB8AC3E}">
        <p14:creationId xmlns:p14="http://schemas.microsoft.com/office/powerpoint/2010/main" val="13864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54244B7-62D8-4029-9D31-2A5FB60B2F50}"/>
              </a:ext>
            </a:extLst>
          </p:cNvPr>
          <p:cNvPicPr>
            <a:picLocks noChangeAspect="1"/>
          </p:cNvPicPr>
          <p:nvPr/>
        </p:nvPicPr>
        <p:blipFill>
          <a:blip r:embed="rId3"/>
          <a:stretch>
            <a:fillRect/>
          </a:stretch>
        </p:blipFill>
        <p:spPr>
          <a:xfrm>
            <a:off x="543077" y="2057424"/>
            <a:ext cx="11105844" cy="2743151"/>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4E5B190-8F58-4F88-8F07-66091E8E8E5B}"/>
              </a:ext>
            </a:extLst>
          </p:cNvPr>
          <p:cNvPicPr>
            <a:picLocks noChangeAspect="1"/>
          </p:cNvPicPr>
          <p:nvPr/>
        </p:nvPicPr>
        <p:blipFill>
          <a:blip r:embed="rId3"/>
          <a:stretch>
            <a:fillRect/>
          </a:stretch>
        </p:blipFill>
        <p:spPr>
          <a:xfrm>
            <a:off x="914399" y="503783"/>
            <a:ext cx="10363200" cy="5821529"/>
          </a:xfrm>
          <a:prstGeom prst="rect">
            <a:avLst/>
          </a:prstGeom>
        </p:spPr>
      </p:pic>
    </p:spTree>
    <p:extLst>
      <p:ext uri="{BB962C8B-B14F-4D97-AF65-F5344CB8AC3E}">
        <p14:creationId xmlns:p14="http://schemas.microsoft.com/office/powerpoint/2010/main" val="131344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6405FA3-4481-4AFD-8FED-6720D4F68AD0}"/>
              </a:ext>
            </a:extLst>
          </p:cNvPr>
          <p:cNvPicPr>
            <a:picLocks noChangeAspect="1"/>
          </p:cNvPicPr>
          <p:nvPr/>
        </p:nvPicPr>
        <p:blipFill>
          <a:blip r:embed="rId3"/>
          <a:stretch>
            <a:fillRect/>
          </a:stretch>
        </p:blipFill>
        <p:spPr>
          <a:xfrm>
            <a:off x="1086155" y="579113"/>
            <a:ext cx="10019689" cy="5685131"/>
          </a:xfrm>
          <a:prstGeom prst="rect">
            <a:avLst/>
          </a:prstGeom>
        </p:spPr>
      </p:pic>
    </p:spTree>
    <p:extLst>
      <p:ext uri="{BB962C8B-B14F-4D97-AF65-F5344CB8AC3E}">
        <p14:creationId xmlns:p14="http://schemas.microsoft.com/office/powerpoint/2010/main" val="1967918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77</Words>
  <Application>Microsoft Office PowerPoint</Application>
  <PresentationFormat>Widescreen</PresentationFormat>
  <Paragraphs>19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2020-03-27T20:24:06Z</dcterms:modified>
</cp:coreProperties>
</file>