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239" autoAdjust="0"/>
  </p:normalViewPr>
  <p:slideViewPr>
    <p:cSldViewPr snapToGrid="0" showGuides="1">
      <p:cViewPr varScale="1">
        <p:scale>
          <a:sx n="67" d="100"/>
          <a:sy n="67" d="100"/>
        </p:scale>
        <p:origin x="67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61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EC7B6-BF80-4027-AFF6-8FA8FA181B1A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3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BB8A-16C9-412E-8360-FF3B57433F22}" type="datetime1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4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0AE4F-36F4-4FD0-A3E1-76054BCC0B8C}" type="datetime1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9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16372-F935-4D3D-A719-89A8871010B5}" type="datetime1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6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90C07-A3CC-43C3-921D-A1FE67D060D4}" type="datetime1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4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C5A48-ED45-4208-B137-6FA34128AEBA}" type="datetime1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D49E-EE34-421E-8E1C-481058A226CC}" type="datetime1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1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4C550-D4B7-4D78-96E8-E14D78113495}" type="datetime1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1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6EA1-EB3F-44CA-98DE-80EAD5A6F63B}" type="datetime1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9AD3-319B-43F8-83F5-89F5E7EDDB1E}" type="datetime1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5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B07B-1E20-498C-84C4-FA0B029C9D8F}" type="datetime1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8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3AF6B-C2F0-4A9A-B554-57992481C4E7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8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E1DD84-2A8F-0143-CF1C-CF3A1AFC5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24862"/>
            <a:ext cx="10905066" cy="22082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E9430-AE66-48BF-9BFB-A82D2FB4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975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0256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1A6CEF-D381-9CDC-FA7E-35BC014A4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6899"/>
            <a:ext cx="12192000" cy="33642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0155E-A3D8-8794-618C-866E7687C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943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AB65D-6007-B58C-4206-0038553D8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AA5017-F34F-EB86-5439-018E70110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99"/>
            <a:ext cx="12192000" cy="672840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BCAC6-BC29-71DE-0518-A21CD31F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82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2019-10-18T23:33:02Z</dcterms:created>
  <dcterms:modified xsi:type="dcterms:W3CDTF">2025-05-22T01:44:28Z</dcterms:modified>
</cp:coreProperties>
</file>