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344" r:id="rId1"/>
  </p:sldMasterIdLst>
  <p:notesMasterIdLst>
    <p:notesMasterId r:id="rId14"/>
  </p:notesMasterIdLst>
  <p:handoutMasterIdLst>
    <p:handoutMasterId r:id="rId15"/>
  </p:handoutMasterIdLst>
  <p:sldIdLst>
    <p:sldId id="273" r:id="rId2"/>
    <p:sldId id="274" r:id="rId3"/>
    <p:sldId id="275" r:id="rId4"/>
    <p:sldId id="276" r:id="rId5"/>
    <p:sldId id="277" r:id="rId6"/>
    <p:sldId id="278" r:id="rId7"/>
    <p:sldId id="279" r:id="rId8"/>
    <p:sldId id="280" r:id="rId9"/>
    <p:sldId id="281" r:id="rId10"/>
    <p:sldId id="282" r:id="rId11"/>
    <p:sldId id="284" r:id="rId12"/>
    <p:sldId id="283"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51707"/>
    <a:srgbClr val="3E0000"/>
    <a:srgbClr val="212123"/>
    <a:srgbClr val="263D17"/>
    <a:srgbClr val="000E2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21E4AEA4-8DFA-4A89-87EB-49C32662AFE0}">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1" autoAdjust="0"/>
    <p:restoredTop sz="91160" autoAdjust="0"/>
  </p:normalViewPr>
  <p:slideViewPr>
    <p:cSldViewPr snapToGrid="0" showGuides="1">
      <p:cViewPr varScale="1">
        <p:scale>
          <a:sx n="67" d="100"/>
          <a:sy n="67" d="100"/>
        </p:scale>
        <p:origin x="672" y="60"/>
      </p:cViewPr>
      <p:guideLst>
        <p:guide orient="horz" pos="2160"/>
        <p:guide pos="3840"/>
      </p:guideLst>
    </p:cSldViewPr>
  </p:slideViewPr>
  <p:notesTextViewPr>
    <p:cViewPr>
      <p:scale>
        <a:sx n="1" d="1"/>
        <a:sy n="1" d="1"/>
      </p:scale>
      <p:origin x="0" y="0"/>
    </p:cViewPr>
  </p:notesTextViewPr>
  <p:notesViewPr>
    <p:cSldViewPr snapToGrid="0" showGuides="1">
      <p:cViewPr varScale="1">
        <p:scale>
          <a:sx n="76" d="100"/>
          <a:sy n="76" d="100"/>
        </p:scale>
        <p:origin x="17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6D91178-905E-4181-A080-73FBE2A7F10F}" type="datetimeFigureOut">
              <a:rPr lang="en-US" smtClean="0"/>
              <a:t>5/24/2025</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EDC0C31-3BFD-43A2-B8EE-356E8F332F68}" type="slidenum">
              <a:rPr lang="en-US" smtClean="0"/>
              <a:t>‹#›</a:t>
            </a:fld>
            <a:endParaRPr lang="en-US"/>
          </a:p>
        </p:txBody>
      </p:sp>
    </p:spTree>
    <p:extLst>
      <p:ext uri="{BB962C8B-B14F-4D97-AF65-F5344CB8AC3E}">
        <p14:creationId xmlns:p14="http://schemas.microsoft.com/office/powerpoint/2010/main" val="1872655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49B93-516E-447E-9C4C-C287614C6398}" type="datetimeFigureOut">
              <a:rPr lang="en-US" smtClean="0"/>
              <a:t>5/24/2025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908AF-65BE-457F-9D87-289A548E61FF}" type="slidenum">
              <a:rPr lang="en-US" smtClean="0"/>
              <a:t>‹#›</a:t>
            </a:fld>
            <a:endParaRPr lang="en-US"/>
          </a:p>
        </p:txBody>
      </p:sp>
    </p:spTree>
    <p:extLst>
      <p:ext uri="{BB962C8B-B14F-4D97-AF65-F5344CB8AC3E}">
        <p14:creationId xmlns:p14="http://schemas.microsoft.com/office/powerpoint/2010/main" val="3372320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a:p>
            <a:endParaRPr lang="en-US" dirty="0"/>
          </a:p>
        </p:txBody>
      </p:sp>
      <p:sp>
        <p:nvSpPr>
          <p:cNvPr id="4" name="Slide Number Placeholder 3"/>
          <p:cNvSpPr>
            <a:spLocks noGrp="1"/>
          </p:cNvSpPr>
          <p:nvPr>
            <p:ph type="sldNum" sz="quarter" idx="5"/>
          </p:nvPr>
        </p:nvSpPr>
        <p:spPr/>
        <p:txBody>
          <a:bodyPr/>
          <a:lstStyle/>
          <a:p>
            <a:fld id="{887908AF-65BE-457F-9D87-289A548E61FF}" type="slidenum">
              <a:rPr lang="en-US" smtClean="0"/>
              <a:t>1</a:t>
            </a:fld>
            <a:endParaRPr lang="en-US"/>
          </a:p>
        </p:txBody>
      </p:sp>
    </p:spTree>
    <p:extLst>
      <p:ext uri="{BB962C8B-B14F-4D97-AF65-F5344CB8AC3E}">
        <p14:creationId xmlns:p14="http://schemas.microsoft.com/office/powerpoint/2010/main" val="2493453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9A9F4-00FE-679E-C958-49AFEFC1537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235365C-EDAF-AD16-3834-B67110BE68F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027ADF8-F47D-6CD3-C598-755F5D507743}"/>
              </a:ext>
            </a:extLst>
          </p:cNvPr>
          <p:cNvSpPr>
            <a:spLocks noGrp="1"/>
          </p:cNvSpPr>
          <p:nvPr>
            <p:ph type="dt" sz="half" idx="10"/>
          </p:nvPr>
        </p:nvSpPr>
        <p:spPr/>
        <p:txBody>
          <a:bodyPr/>
          <a:lstStyle/>
          <a:p>
            <a:fld id="{37F1B597-F26C-4EAF-A163-38755C5479C0}" type="datetime1">
              <a:rPr lang="en-US" smtClean="0"/>
              <a:t>5/24/2025</a:t>
            </a:fld>
            <a:endParaRPr lang="en-US" dirty="0"/>
          </a:p>
        </p:txBody>
      </p:sp>
      <p:sp>
        <p:nvSpPr>
          <p:cNvPr id="5" name="Footer Placeholder 4">
            <a:extLst>
              <a:ext uri="{FF2B5EF4-FFF2-40B4-BE49-F238E27FC236}">
                <a16:creationId xmlns:a16="http://schemas.microsoft.com/office/drawing/2014/main" id="{E99AE787-E3F8-6114-BA76-C363A8364783}"/>
              </a:ext>
            </a:extLst>
          </p:cNvPr>
          <p:cNvSpPr>
            <a:spLocks noGrp="1"/>
          </p:cNvSpPr>
          <p:nvPr>
            <p:ph type="ftr" sz="quarter" idx="11"/>
          </p:nvPr>
        </p:nvSpPr>
        <p:spPr/>
        <p:txBody>
          <a:bodyPr/>
          <a:lstStyle/>
          <a:p>
            <a:r>
              <a:rPr lang="en-US"/>
              <a:t>Public Domain</a:t>
            </a:r>
            <a:endParaRPr lang="en-US" dirty="0"/>
          </a:p>
        </p:txBody>
      </p:sp>
      <p:sp>
        <p:nvSpPr>
          <p:cNvPr id="6" name="Slide Number Placeholder 5">
            <a:extLst>
              <a:ext uri="{FF2B5EF4-FFF2-40B4-BE49-F238E27FC236}">
                <a16:creationId xmlns:a16="http://schemas.microsoft.com/office/drawing/2014/main" id="{A9CD3598-EF90-C530-F421-AF965B841EFD}"/>
              </a:ext>
            </a:extLst>
          </p:cNvPr>
          <p:cNvSpPr>
            <a:spLocks noGrp="1"/>
          </p:cNvSpPr>
          <p:nvPr>
            <p:ph type="sldNum" sz="quarter" idx="12"/>
          </p:nvPr>
        </p:nvSpPr>
        <p:spPr/>
        <p:txBody>
          <a:bodyPr/>
          <a:lstStyle/>
          <a:p>
            <a:fld id="{FD068D91-5085-43EA-8734-9AB23AC0958B}" type="slidenum">
              <a:rPr lang="en-US" smtClean="0"/>
              <a:pPr/>
              <a:t>‹#›</a:t>
            </a:fld>
            <a:endParaRPr lang="en-US"/>
          </a:p>
        </p:txBody>
      </p:sp>
    </p:spTree>
    <p:extLst>
      <p:ext uri="{BB962C8B-B14F-4D97-AF65-F5344CB8AC3E}">
        <p14:creationId xmlns:p14="http://schemas.microsoft.com/office/powerpoint/2010/main" val="3796435458"/>
      </p:ext>
    </p:extLst>
  </p:cSld>
  <p:clrMapOvr>
    <a:masterClrMapping/>
  </p:clrMapOvr>
  <p:hf sldNum="0"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503E1D-1789-DCFC-9BBE-2084CFF7E03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42D501B-4319-3B91-8644-5F081AA9712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3AD095F-357D-3C33-23DD-DD5CCF6D7438}"/>
              </a:ext>
            </a:extLst>
          </p:cNvPr>
          <p:cNvSpPr>
            <a:spLocks noGrp="1"/>
          </p:cNvSpPr>
          <p:nvPr>
            <p:ph type="dt" sz="half" idx="10"/>
          </p:nvPr>
        </p:nvSpPr>
        <p:spPr/>
        <p:txBody>
          <a:bodyPr/>
          <a:lstStyle/>
          <a:p>
            <a:fld id="{32B2FCC0-5F4E-427F-9127-B94CD82A0C38}" type="datetime1">
              <a:rPr lang="en-US" smtClean="0"/>
              <a:t>5/24/2025</a:t>
            </a:fld>
            <a:endParaRPr lang="en-US"/>
          </a:p>
        </p:txBody>
      </p:sp>
      <p:sp>
        <p:nvSpPr>
          <p:cNvPr id="5" name="Footer Placeholder 4">
            <a:extLst>
              <a:ext uri="{FF2B5EF4-FFF2-40B4-BE49-F238E27FC236}">
                <a16:creationId xmlns:a16="http://schemas.microsoft.com/office/drawing/2014/main" id="{E11F3C6E-EAFA-9848-353F-9091A2FCADEF}"/>
              </a:ext>
            </a:extLst>
          </p:cNvPr>
          <p:cNvSpPr>
            <a:spLocks noGrp="1"/>
          </p:cNvSpPr>
          <p:nvPr>
            <p:ph type="ftr" sz="quarter" idx="11"/>
          </p:nvPr>
        </p:nvSpPr>
        <p:spPr/>
        <p:txBody>
          <a:bodyPr/>
          <a:lstStyle/>
          <a:p>
            <a:r>
              <a:rPr lang="en-US"/>
              <a:t>Public Domain</a:t>
            </a:r>
            <a:endParaRPr lang="en-US" dirty="0"/>
          </a:p>
        </p:txBody>
      </p:sp>
      <p:sp>
        <p:nvSpPr>
          <p:cNvPr id="6" name="Slide Number Placeholder 5">
            <a:extLst>
              <a:ext uri="{FF2B5EF4-FFF2-40B4-BE49-F238E27FC236}">
                <a16:creationId xmlns:a16="http://schemas.microsoft.com/office/drawing/2014/main" id="{88B0A611-29C9-1586-24FE-09ECDCD0AF97}"/>
              </a:ext>
            </a:extLst>
          </p:cNvPr>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6940819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0A41389-5D50-D954-6DA9-001008C0BE1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B8DDA8E-56B7-D683-4CAF-5CDF0BBBEB2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AC6C5B5-6A1F-596C-3A16-8CE7D9F68A88}"/>
              </a:ext>
            </a:extLst>
          </p:cNvPr>
          <p:cNvSpPr>
            <a:spLocks noGrp="1"/>
          </p:cNvSpPr>
          <p:nvPr>
            <p:ph type="dt" sz="half" idx="10"/>
          </p:nvPr>
        </p:nvSpPr>
        <p:spPr/>
        <p:txBody>
          <a:bodyPr/>
          <a:lstStyle/>
          <a:p>
            <a:fld id="{D4D3A5CF-AFEC-4509-B771-31481ADC1172}" type="datetime1">
              <a:rPr lang="en-US" smtClean="0"/>
              <a:t>5/24/2025</a:t>
            </a:fld>
            <a:endParaRPr lang="en-US"/>
          </a:p>
        </p:txBody>
      </p:sp>
      <p:sp>
        <p:nvSpPr>
          <p:cNvPr id="5" name="Footer Placeholder 4">
            <a:extLst>
              <a:ext uri="{FF2B5EF4-FFF2-40B4-BE49-F238E27FC236}">
                <a16:creationId xmlns:a16="http://schemas.microsoft.com/office/drawing/2014/main" id="{118240D0-0A5E-6A34-A633-5AB77321F73B}"/>
              </a:ext>
            </a:extLst>
          </p:cNvPr>
          <p:cNvSpPr>
            <a:spLocks noGrp="1"/>
          </p:cNvSpPr>
          <p:nvPr>
            <p:ph type="ftr" sz="quarter" idx="11"/>
          </p:nvPr>
        </p:nvSpPr>
        <p:spPr/>
        <p:txBody>
          <a:bodyPr/>
          <a:lstStyle/>
          <a:p>
            <a:r>
              <a:rPr lang="en-US"/>
              <a:t>Public Domain</a:t>
            </a:r>
            <a:endParaRPr lang="en-US" dirty="0"/>
          </a:p>
        </p:txBody>
      </p:sp>
      <p:sp>
        <p:nvSpPr>
          <p:cNvPr id="6" name="Slide Number Placeholder 5">
            <a:extLst>
              <a:ext uri="{FF2B5EF4-FFF2-40B4-BE49-F238E27FC236}">
                <a16:creationId xmlns:a16="http://schemas.microsoft.com/office/drawing/2014/main" id="{FF9C4B65-287E-460A-333D-FA82CCEFD9D9}"/>
              </a:ext>
            </a:extLst>
          </p:cNvPr>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711456034"/>
      </p:ext>
    </p:extLst>
  </p:cSld>
  <p:clrMapOvr>
    <a:masterClrMapping/>
  </p:clrMapOvr>
  <p:extLst>
    <p:ext uri="{DCECCB84-F9BA-43D5-87BE-67443E8EF086}">
      <p15:sldGuideLst xmlns:p15="http://schemas.microsoft.com/office/powerpoint/2012/main"/>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a:xfrm>
            <a:off x="5374959" y="6543386"/>
            <a:ext cx="6672865" cy="365125"/>
          </a:xfrm>
        </p:spPr>
        <p:txBody>
          <a:bodyPr/>
          <a:lstStyle/>
          <a:p>
            <a:r>
              <a:rPr lang="en-US"/>
              <a:t>Public Domain</a:t>
            </a:r>
            <a:endParaRPr lang="en-US" dirty="0"/>
          </a:p>
        </p:txBody>
      </p:sp>
    </p:spTree>
    <p:extLst>
      <p:ext uri="{BB962C8B-B14F-4D97-AF65-F5344CB8AC3E}">
        <p14:creationId xmlns:p14="http://schemas.microsoft.com/office/powerpoint/2010/main" val="15746869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a:xfrm>
            <a:off x="4931614" y="6568015"/>
            <a:ext cx="6672865" cy="365125"/>
          </a:xfrm>
          <a:prstGeom prst="rect">
            <a:avLst/>
          </a:prstGeom>
        </p:spPr>
        <p:txBody>
          <a:bodyPr/>
          <a:lstStyle/>
          <a:p>
            <a:r>
              <a:rPr lang="en-US" dirty="0"/>
              <a:t>Public Domain</a:t>
            </a:r>
          </a:p>
        </p:txBody>
      </p:sp>
      <p:sp>
        <p:nvSpPr>
          <p:cNvPr id="6" name="Slide Number Placeholder 5"/>
          <p:cNvSpPr>
            <a:spLocks noGrp="1"/>
          </p:cNvSpPr>
          <p:nvPr>
            <p:ph type="sldNum" sz="quarter" idx="12"/>
          </p:nvPr>
        </p:nvSpPr>
        <p:spPr>
          <a:xfrm>
            <a:off x="10514011" y="5883275"/>
            <a:ext cx="753545" cy="365125"/>
          </a:xfrm>
          <a:prstGeom prst="rect">
            <a:avLst/>
          </a:prstGeom>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205999955"/>
      </p:ext>
    </p:extLst>
  </p:cSld>
  <p:clrMapOvr>
    <a:masterClrMapping/>
  </p:clrMapOvr>
  <p:extLst>
    <p:ext uri="{DCECCB84-F9BA-43D5-87BE-67443E8EF086}">
      <p15:sldGuideLst xmlns:p15="http://schemas.microsoft.com/office/powerpoint/2012/main"/>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a:xfrm>
            <a:off x="5374959" y="6543386"/>
            <a:ext cx="6672865" cy="365125"/>
          </a:xfrm>
          <a:prstGeom prst="rect">
            <a:avLst/>
          </a:prstGeom>
        </p:spPr>
        <p:txBody>
          <a:bodyPr/>
          <a:lstStyle/>
          <a:p>
            <a:r>
              <a:rPr lang="en-US"/>
              <a:t>Public Domain</a:t>
            </a:r>
            <a:endParaRPr lang="en-US" dirty="0"/>
          </a:p>
        </p:txBody>
      </p:sp>
    </p:spTree>
    <p:extLst>
      <p:ext uri="{BB962C8B-B14F-4D97-AF65-F5344CB8AC3E}">
        <p14:creationId xmlns:p14="http://schemas.microsoft.com/office/powerpoint/2010/main" val="2658554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D76A5C-69C3-801F-888E-902F9423710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313A16B-5406-A3A4-5F3E-14E6A398611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26D482-370A-6C8E-A85D-606C26AFC6A5}"/>
              </a:ext>
            </a:extLst>
          </p:cNvPr>
          <p:cNvSpPr>
            <a:spLocks noGrp="1"/>
          </p:cNvSpPr>
          <p:nvPr>
            <p:ph type="dt" sz="half" idx="10"/>
          </p:nvPr>
        </p:nvSpPr>
        <p:spPr/>
        <p:txBody>
          <a:bodyPr/>
          <a:lstStyle/>
          <a:p>
            <a:fld id="{37F1B597-F26C-4EAF-A163-38755C5479C0}" type="datetime1">
              <a:rPr lang="en-US" smtClean="0"/>
              <a:t>5/24/2025</a:t>
            </a:fld>
            <a:endParaRPr lang="en-US" dirty="0"/>
          </a:p>
        </p:txBody>
      </p:sp>
      <p:sp>
        <p:nvSpPr>
          <p:cNvPr id="5" name="Footer Placeholder 4">
            <a:extLst>
              <a:ext uri="{FF2B5EF4-FFF2-40B4-BE49-F238E27FC236}">
                <a16:creationId xmlns:a16="http://schemas.microsoft.com/office/drawing/2014/main" id="{E05CB17B-8190-AD2C-5BC1-9B0EF6FD6F29}"/>
              </a:ext>
            </a:extLst>
          </p:cNvPr>
          <p:cNvSpPr>
            <a:spLocks noGrp="1"/>
          </p:cNvSpPr>
          <p:nvPr>
            <p:ph type="ftr" sz="quarter" idx="11"/>
          </p:nvPr>
        </p:nvSpPr>
        <p:spPr/>
        <p:txBody>
          <a:bodyPr/>
          <a:lstStyle/>
          <a:p>
            <a:r>
              <a:rPr lang="en-US"/>
              <a:t>Public Domain</a:t>
            </a:r>
            <a:endParaRPr lang="en-US" dirty="0"/>
          </a:p>
        </p:txBody>
      </p:sp>
      <p:sp>
        <p:nvSpPr>
          <p:cNvPr id="6" name="Slide Number Placeholder 5">
            <a:extLst>
              <a:ext uri="{FF2B5EF4-FFF2-40B4-BE49-F238E27FC236}">
                <a16:creationId xmlns:a16="http://schemas.microsoft.com/office/drawing/2014/main" id="{4B71D054-CF8C-1405-E3FB-1EB3B543DD37}"/>
              </a:ext>
            </a:extLst>
          </p:cNvPr>
          <p:cNvSpPr>
            <a:spLocks noGrp="1"/>
          </p:cNvSpPr>
          <p:nvPr>
            <p:ph type="sldNum" sz="quarter" idx="12"/>
          </p:nvPr>
        </p:nvSpPr>
        <p:spPr/>
        <p:txBody>
          <a:bodyPr/>
          <a:lstStyle/>
          <a:p>
            <a:fld id="{FD068D91-5085-43EA-8734-9AB23AC0958B}" type="slidenum">
              <a:rPr lang="en-US" smtClean="0"/>
              <a:pPr/>
              <a:t>‹#›</a:t>
            </a:fld>
            <a:endParaRPr lang="en-US"/>
          </a:p>
        </p:txBody>
      </p:sp>
    </p:spTree>
    <p:extLst>
      <p:ext uri="{BB962C8B-B14F-4D97-AF65-F5344CB8AC3E}">
        <p14:creationId xmlns:p14="http://schemas.microsoft.com/office/powerpoint/2010/main" val="488450214"/>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DEC546-6EE8-99B9-2E08-4EF8FF94E9F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380386E-AA40-1ADF-F885-F2A7B0010710}"/>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D6F83A2-66D6-CC65-10E8-1EDDC1320CFB}"/>
              </a:ext>
            </a:extLst>
          </p:cNvPr>
          <p:cNvSpPr>
            <a:spLocks noGrp="1"/>
          </p:cNvSpPr>
          <p:nvPr>
            <p:ph type="dt" sz="half" idx="10"/>
          </p:nvPr>
        </p:nvSpPr>
        <p:spPr/>
        <p:txBody>
          <a:bodyPr/>
          <a:lstStyle/>
          <a:p>
            <a:fld id="{0773CAEB-D68E-468F-8E56-B4B66E1C0A61}" type="datetime1">
              <a:rPr lang="en-US" smtClean="0"/>
              <a:t>5/24/2025</a:t>
            </a:fld>
            <a:endParaRPr lang="en-US"/>
          </a:p>
        </p:txBody>
      </p:sp>
      <p:sp>
        <p:nvSpPr>
          <p:cNvPr id="5" name="Footer Placeholder 4">
            <a:extLst>
              <a:ext uri="{FF2B5EF4-FFF2-40B4-BE49-F238E27FC236}">
                <a16:creationId xmlns:a16="http://schemas.microsoft.com/office/drawing/2014/main" id="{21AC01E6-878D-12FE-80C9-43D2A5839AC7}"/>
              </a:ext>
            </a:extLst>
          </p:cNvPr>
          <p:cNvSpPr>
            <a:spLocks noGrp="1"/>
          </p:cNvSpPr>
          <p:nvPr>
            <p:ph type="ftr" sz="quarter" idx="11"/>
          </p:nvPr>
        </p:nvSpPr>
        <p:spPr/>
        <p:txBody>
          <a:bodyPr/>
          <a:lstStyle/>
          <a:p>
            <a:r>
              <a:rPr lang="en-US"/>
              <a:t>Public Domain</a:t>
            </a:r>
            <a:endParaRPr lang="en-US" dirty="0"/>
          </a:p>
        </p:txBody>
      </p:sp>
      <p:sp>
        <p:nvSpPr>
          <p:cNvPr id="6" name="Slide Number Placeholder 5">
            <a:extLst>
              <a:ext uri="{FF2B5EF4-FFF2-40B4-BE49-F238E27FC236}">
                <a16:creationId xmlns:a16="http://schemas.microsoft.com/office/drawing/2014/main" id="{14C04F3A-834A-2352-7A91-EF71C4B4FFE5}"/>
              </a:ext>
            </a:extLst>
          </p:cNvPr>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217859369"/>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DD529-6009-9C92-F9F9-97497C34A46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A94E992-CB33-00CD-6485-A3864646675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98F2B80-F37A-AAD5-5CF0-549FA490A7A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44F0CC7-D334-D5F2-895D-5C2F91E9261F}"/>
              </a:ext>
            </a:extLst>
          </p:cNvPr>
          <p:cNvSpPr>
            <a:spLocks noGrp="1"/>
          </p:cNvSpPr>
          <p:nvPr>
            <p:ph type="dt" sz="half" idx="10"/>
          </p:nvPr>
        </p:nvSpPr>
        <p:spPr/>
        <p:txBody>
          <a:bodyPr/>
          <a:lstStyle/>
          <a:p>
            <a:fld id="{FDA7C4FE-EB64-46BB-9205-B1EE9EE8BFC9}" type="datetime1">
              <a:rPr lang="en-US" smtClean="0"/>
              <a:t>5/24/2025</a:t>
            </a:fld>
            <a:endParaRPr lang="en-US"/>
          </a:p>
        </p:txBody>
      </p:sp>
      <p:sp>
        <p:nvSpPr>
          <p:cNvPr id="6" name="Footer Placeholder 5">
            <a:extLst>
              <a:ext uri="{FF2B5EF4-FFF2-40B4-BE49-F238E27FC236}">
                <a16:creationId xmlns:a16="http://schemas.microsoft.com/office/drawing/2014/main" id="{DD73E7BD-A3E8-AB10-D7C6-FD6A85BFC24E}"/>
              </a:ext>
            </a:extLst>
          </p:cNvPr>
          <p:cNvSpPr>
            <a:spLocks noGrp="1"/>
          </p:cNvSpPr>
          <p:nvPr>
            <p:ph type="ftr" sz="quarter" idx="11"/>
          </p:nvPr>
        </p:nvSpPr>
        <p:spPr/>
        <p:txBody>
          <a:bodyPr/>
          <a:lstStyle/>
          <a:p>
            <a:r>
              <a:rPr lang="en-US"/>
              <a:t>Public Domain</a:t>
            </a:r>
            <a:endParaRPr lang="en-US" dirty="0"/>
          </a:p>
        </p:txBody>
      </p:sp>
      <p:sp>
        <p:nvSpPr>
          <p:cNvPr id="7" name="Slide Number Placeholder 6">
            <a:extLst>
              <a:ext uri="{FF2B5EF4-FFF2-40B4-BE49-F238E27FC236}">
                <a16:creationId xmlns:a16="http://schemas.microsoft.com/office/drawing/2014/main" id="{990D8612-54BF-99AF-B53F-11A9459AC7FC}"/>
              </a:ext>
            </a:extLst>
          </p:cNvPr>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5314516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1C66A7-0751-BDA6-441F-43D78219914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AB22DC3-F502-3071-A0BD-CAA8439534C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9E253AA-0463-0C38-F818-4524E54753D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6A0F11C-80FD-D355-9D09-94CDEF8CF66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3D7841C-442F-198A-C8A1-5635979DF47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A7FE2A3-D570-4338-C7B7-492788BE4CB2}"/>
              </a:ext>
            </a:extLst>
          </p:cNvPr>
          <p:cNvSpPr>
            <a:spLocks noGrp="1"/>
          </p:cNvSpPr>
          <p:nvPr>
            <p:ph type="dt" sz="half" idx="10"/>
          </p:nvPr>
        </p:nvSpPr>
        <p:spPr/>
        <p:txBody>
          <a:bodyPr/>
          <a:lstStyle/>
          <a:p>
            <a:fld id="{AEC74EE6-CF30-4CA8-B154-B496D8D79A09}" type="datetime1">
              <a:rPr lang="en-US" smtClean="0"/>
              <a:t>5/24/2025</a:t>
            </a:fld>
            <a:endParaRPr lang="en-US"/>
          </a:p>
        </p:txBody>
      </p:sp>
      <p:sp>
        <p:nvSpPr>
          <p:cNvPr id="8" name="Footer Placeholder 7">
            <a:extLst>
              <a:ext uri="{FF2B5EF4-FFF2-40B4-BE49-F238E27FC236}">
                <a16:creationId xmlns:a16="http://schemas.microsoft.com/office/drawing/2014/main" id="{4C0CD4FD-A07A-6635-CE98-E6234C5E6AEE}"/>
              </a:ext>
            </a:extLst>
          </p:cNvPr>
          <p:cNvSpPr>
            <a:spLocks noGrp="1"/>
          </p:cNvSpPr>
          <p:nvPr>
            <p:ph type="ftr" sz="quarter" idx="11"/>
          </p:nvPr>
        </p:nvSpPr>
        <p:spPr/>
        <p:txBody>
          <a:bodyPr/>
          <a:lstStyle/>
          <a:p>
            <a:r>
              <a:rPr lang="en-US"/>
              <a:t>Public Domain</a:t>
            </a:r>
            <a:endParaRPr lang="en-US" dirty="0"/>
          </a:p>
        </p:txBody>
      </p:sp>
      <p:sp>
        <p:nvSpPr>
          <p:cNvPr id="9" name="Slide Number Placeholder 8">
            <a:extLst>
              <a:ext uri="{FF2B5EF4-FFF2-40B4-BE49-F238E27FC236}">
                <a16:creationId xmlns:a16="http://schemas.microsoft.com/office/drawing/2014/main" id="{0BB31F7D-037F-F912-7282-DEF7BD38EDE1}"/>
              </a:ext>
            </a:extLst>
          </p:cNvPr>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6998190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28B871-9E05-EB3A-07BF-538E89CB815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B3783E6-8BDD-8024-3D5D-E2F39918ACE4}"/>
              </a:ext>
            </a:extLst>
          </p:cNvPr>
          <p:cNvSpPr>
            <a:spLocks noGrp="1"/>
          </p:cNvSpPr>
          <p:nvPr>
            <p:ph type="dt" sz="half" idx="10"/>
          </p:nvPr>
        </p:nvSpPr>
        <p:spPr/>
        <p:txBody>
          <a:bodyPr/>
          <a:lstStyle/>
          <a:p>
            <a:fld id="{9498C175-E6CD-4916-8689-413DF59FA2B7}" type="datetime1">
              <a:rPr lang="en-US" smtClean="0"/>
              <a:t>5/24/2025</a:t>
            </a:fld>
            <a:endParaRPr lang="en-US"/>
          </a:p>
        </p:txBody>
      </p:sp>
      <p:sp>
        <p:nvSpPr>
          <p:cNvPr id="4" name="Footer Placeholder 3">
            <a:extLst>
              <a:ext uri="{FF2B5EF4-FFF2-40B4-BE49-F238E27FC236}">
                <a16:creationId xmlns:a16="http://schemas.microsoft.com/office/drawing/2014/main" id="{9EB978ED-099C-AB95-EB8A-6103794C0B0E}"/>
              </a:ext>
            </a:extLst>
          </p:cNvPr>
          <p:cNvSpPr>
            <a:spLocks noGrp="1"/>
          </p:cNvSpPr>
          <p:nvPr>
            <p:ph type="ftr" sz="quarter" idx="11"/>
          </p:nvPr>
        </p:nvSpPr>
        <p:spPr/>
        <p:txBody>
          <a:bodyPr/>
          <a:lstStyle/>
          <a:p>
            <a:r>
              <a:rPr lang="en-US"/>
              <a:t>Public Domain</a:t>
            </a:r>
            <a:endParaRPr lang="en-US" dirty="0"/>
          </a:p>
        </p:txBody>
      </p:sp>
      <p:sp>
        <p:nvSpPr>
          <p:cNvPr id="5" name="Slide Number Placeholder 4">
            <a:extLst>
              <a:ext uri="{FF2B5EF4-FFF2-40B4-BE49-F238E27FC236}">
                <a16:creationId xmlns:a16="http://schemas.microsoft.com/office/drawing/2014/main" id="{7CE6E915-7745-EAB6-4EAF-2BBF5811BF8A}"/>
              </a:ext>
            </a:extLst>
          </p:cNvPr>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4601458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C8EC47E-27C9-7238-948E-0E35EAA8F828}"/>
              </a:ext>
            </a:extLst>
          </p:cNvPr>
          <p:cNvSpPr>
            <a:spLocks noGrp="1"/>
          </p:cNvSpPr>
          <p:nvPr>
            <p:ph type="dt" sz="half" idx="10"/>
          </p:nvPr>
        </p:nvSpPr>
        <p:spPr/>
        <p:txBody>
          <a:bodyPr/>
          <a:lstStyle/>
          <a:p>
            <a:fld id="{4CE2422B-9403-45EA-B93B-F8104079F340}" type="datetime1">
              <a:rPr lang="en-US" smtClean="0"/>
              <a:t>5/24/2025</a:t>
            </a:fld>
            <a:endParaRPr lang="en-US"/>
          </a:p>
        </p:txBody>
      </p:sp>
      <p:sp>
        <p:nvSpPr>
          <p:cNvPr id="3" name="Footer Placeholder 2">
            <a:extLst>
              <a:ext uri="{FF2B5EF4-FFF2-40B4-BE49-F238E27FC236}">
                <a16:creationId xmlns:a16="http://schemas.microsoft.com/office/drawing/2014/main" id="{4974E3E0-D118-1BBE-E435-B14201E7BF67}"/>
              </a:ext>
            </a:extLst>
          </p:cNvPr>
          <p:cNvSpPr>
            <a:spLocks noGrp="1"/>
          </p:cNvSpPr>
          <p:nvPr>
            <p:ph type="ftr" sz="quarter" idx="11"/>
          </p:nvPr>
        </p:nvSpPr>
        <p:spPr/>
        <p:txBody>
          <a:bodyPr/>
          <a:lstStyle/>
          <a:p>
            <a:r>
              <a:rPr lang="en-US"/>
              <a:t>Public Domain</a:t>
            </a:r>
            <a:endParaRPr lang="en-US" dirty="0"/>
          </a:p>
        </p:txBody>
      </p:sp>
      <p:sp>
        <p:nvSpPr>
          <p:cNvPr id="4" name="Slide Number Placeholder 3">
            <a:extLst>
              <a:ext uri="{FF2B5EF4-FFF2-40B4-BE49-F238E27FC236}">
                <a16:creationId xmlns:a16="http://schemas.microsoft.com/office/drawing/2014/main" id="{0D024503-B193-C43B-D183-7473F67B96CA}"/>
              </a:ext>
            </a:extLst>
          </p:cNvPr>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5340282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CFB651-B5CB-799D-6432-4B0210CE0A2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2A8C739-CCB7-381B-00B3-0C1F5CC2425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AD6D555-3410-65F2-A9F4-63BB296E70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55E85B5-FA53-06ED-43BB-B4282F99926D}"/>
              </a:ext>
            </a:extLst>
          </p:cNvPr>
          <p:cNvSpPr>
            <a:spLocks noGrp="1"/>
          </p:cNvSpPr>
          <p:nvPr>
            <p:ph type="dt" sz="half" idx="10"/>
          </p:nvPr>
        </p:nvSpPr>
        <p:spPr/>
        <p:txBody>
          <a:bodyPr/>
          <a:lstStyle/>
          <a:p>
            <a:fld id="{0A927844-C336-4BB0-BDE0-54C7634A075B}" type="datetime1">
              <a:rPr lang="en-US" smtClean="0"/>
              <a:t>5/24/2025</a:t>
            </a:fld>
            <a:endParaRPr lang="en-US"/>
          </a:p>
        </p:txBody>
      </p:sp>
      <p:sp>
        <p:nvSpPr>
          <p:cNvPr id="6" name="Footer Placeholder 5">
            <a:extLst>
              <a:ext uri="{FF2B5EF4-FFF2-40B4-BE49-F238E27FC236}">
                <a16:creationId xmlns:a16="http://schemas.microsoft.com/office/drawing/2014/main" id="{9DE5C11D-C548-276A-D511-B3C0EA944508}"/>
              </a:ext>
            </a:extLst>
          </p:cNvPr>
          <p:cNvSpPr>
            <a:spLocks noGrp="1"/>
          </p:cNvSpPr>
          <p:nvPr>
            <p:ph type="ftr" sz="quarter" idx="11"/>
          </p:nvPr>
        </p:nvSpPr>
        <p:spPr/>
        <p:txBody>
          <a:bodyPr/>
          <a:lstStyle/>
          <a:p>
            <a:r>
              <a:rPr lang="en-US"/>
              <a:t>Public Domain</a:t>
            </a:r>
            <a:endParaRPr lang="en-US" dirty="0"/>
          </a:p>
        </p:txBody>
      </p:sp>
      <p:sp>
        <p:nvSpPr>
          <p:cNvPr id="7" name="Slide Number Placeholder 6">
            <a:extLst>
              <a:ext uri="{FF2B5EF4-FFF2-40B4-BE49-F238E27FC236}">
                <a16:creationId xmlns:a16="http://schemas.microsoft.com/office/drawing/2014/main" id="{1DE9009D-6D38-DCE3-FEBD-95981B74983C}"/>
              </a:ext>
            </a:extLst>
          </p:cNvPr>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9244004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B29E2D-41C0-A314-DC12-AA3ABD94299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A50B579-8505-E8F0-2E62-A2ABE2EBEC8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D7A6EFD-6638-22F7-7987-DA8D7CC03D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65845D4-3752-6215-E0DE-99948E00CC95}"/>
              </a:ext>
            </a:extLst>
          </p:cNvPr>
          <p:cNvSpPr>
            <a:spLocks noGrp="1"/>
          </p:cNvSpPr>
          <p:nvPr>
            <p:ph type="dt" sz="half" idx="10"/>
          </p:nvPr>
        </p:nvSpPr>
        <p:spPr/>
        <p:txBody>
          <a:bodyPr/>
          <a:lstStyle/>
          <a:p>
            <a:fld id="{74E49165-212D-48C1-9776-729E0A8C0D58}" type="datetime1">
              <a:rPr lang="en-US" smtClean="0"/>
              <a:t>5/24/2025</a:t>
            </a:fld>
            <a:endParaRPr lang="en-US"/>
          </a:p>
        </p:txBody>
      </p:sp>
      <p:sp>
        <p:nvSpPr>
          <p:cNvPr id="6" name="Footer Placeholder 5">
            <a:extLst>
              <a:ext uri="{FF2B5EF4-FFF2-40B4-BE49-F238E27FC236}">
                <a16:creationId xmlns:a16="http://schemas.microsoft.com/office/drawing/2014/main" id="{AB8294D7-A342-DE93-580D-D2FD95228C0F}"/>
              </a:ext>
            </a:extLst>
          </p:cNvPr>
          <p:cNvSpPr>
            <a:spLocks noGrp="1"/>
          </p:cNvSpPr>
          <p:nvPr>
            <p:ph type="ftr" sz="quarter" idx="11"/>
          </p:nvPr>
        </p:nvSpPr>
        <p:spPr/>
        <p:txBody>
          <a:bodyPr/>
          <a:lstStyle/>
          <a:p>
            <a:r>
              <a:rPr lang="en-US"/>
              <a:t>Public Domain</a:t>
            </a:r>
            <a:endParaRPr lang="en-US" dirty="0"/>
          </a:p>
        </p:txBody>
      </p:sp>
      <p:sp>
        <p:nvSpPr>
          <p:cNvPr id="7" name="Slide Number Placeholder 6">
            <a:extLst>
              <a:ext uri="{FF2B5EF4-FFF2-40B4-BE49-F238E27FC236}">
                <a16:creationId xmlns:a16="http://schemas.microsoft.com/office/drawing/2014/main" id="{3B8060C4-E959-F8FA-51E4-1F62014D21E6}"/>
              </a:ext>
            </a:extLst>
          </p:cNvPr>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7198219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37AB4D6-1C4F-0D03-624A-1C0D359BBFA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C230289-C559-1EC2-DBB4-2C848FFD896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2919C9-C7D7-27D3-DB85-9D8BFBA4EDC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37F1B597-F26C-4EAF-A163-38755C5479C0}" type="datetime1">
              <a:rPr lang="en-US" smtClean="0"/>
              <a:t>5/24/2025</a:t>
            </a:fld>
            <a:endParaRPr lang="en-US" dirty="0"/>
          </a:p>
        </p:txBody>
      </p:sp>
      <p:sp>
        <p:nvSpPr>
          <p:cNvPr id="5" name="Footer Placeholder 4">
            <a:extLst>
              <a:ext uri="{FF2B5EF4-FFF2-40B4-BE49-F238E27FC236}">
                <a16:creationId xmlns:a16="http://schemas.microsoft.com/office/drawing/2014/main" id="{0EB318C2-5A1B-7677-2D44-EA527822181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r>
              <a:rPr lang="en-US"/>
              <a:t>Public Domain</a:t>
            </a:r>
            <a:endParaRPr lang="en-US" dirty="0"/>
          </a:p>
        </p:txBody>
      </p:sp>
      <p:sp>
        <p:nvSpPr>
          <p:cNvPr id="6" name="Slide Number Placeholder 5">
            <a:extLst>
              <a:ext uri="{FF2B5EF4-FFF2-40B4-BE49-F238E27FC236}">
                <a16:creationId xmlns:a16="http://schemas.microsoft.com/office/drawing/2014/main" id="{B65032F9-0F71-8860-80CB-D9324CFD9C6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FD068D91-5085-43EA-8734-9AB23AC0958B}" type="slidenum">
              <a:rPr lang="en-US" smtClean="0"/>
              <a:pPr/>
              <a:t>‹#›</a:t>
            </a:fld>
            <a:endParaRPr lang="en-US"/>
          </a:p>
        </p:txBody>
      </p:sp>
    </p:spTree>
    <p:extLst>
      <p:ext uri="{BB962C8B-B14F-4D97-AF65-F5344CB8AC3E}">
        <p14:creationId xmlns:p14="http://schemas.microsoft.com/office/powerpoint/2010/main" val="2712828827"/>
      </p:ext>
    </p:extLst>
  </p:cSld>
  <p:clrMap bg1="lt1" tx1="dk1" bg2="lt2" tx2="dk2" accent1="accent1" accent2="accent2" accent3="accent3" accent4="accent4" accent5="accent5" accent6="accent6" hlink="hlink" folHlink="folHlink"/>
  <p:sldLayoutIdLst>
    <p:sldLayoutId id="2147484345" r:id="rId1"/>
    <p:sldLayoutId id="2147484346" r:id="rId2"/>
    <p:sldLayoutId id="2147484347" r:id="rId3"/>
    <p:sldLayoutId id="2147484348" r:id="rId4"/>
    <p:sldLayoutId id="2147484349" r:id="rId5"/>
    <p:sldLayoutId id="2147484350" r:id="rId6"/>
    <p:sldLayoutId id="2147484351" r:id="rId7"/>
    <p:sldLayoutId id="2147484352" r:id="rId8"/>
    <p:sldLayoutId id="2147484353" r:id="rId9"/>
    <p:sldLayoutId id="2147484354" r:id="rId10"/>
    <p:sldLayoutId id="2147484355" r:id="rId11"/>
    <p:sldLayoutId id="2147484356" r:id="rId12"/>
    <p:sldLayoutId id="2147484309" r:id="rId13"/>
    <p:sldLayoutId id="2147484310" r:id="rId14"/>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8A29DF46-0B4E-34C8-322D-E37C2E7C383D}"/>
              </a:ext>
            </a:extLst>
          </p:cNvPr>
          <p:cNvPicPr>
            <a:picLocks noChangeAspect="1"/>
          </p:cNvPicPr>
          <p:nvPr/>
        </p:nvPicPr>
        <p:blipFill>
          <a:blip r:embed="rId3"/>
          <a:stretch>
            <a:fillRect/>
          </a:stretch>
        </p:blipFill>
        <p:spPr>
          <a:xfrm>
            <a:off x="643467" y="1820503"/>
            <a:ext cx="10905066" cy="3216994"/>
          </a:xfrm>
          <a:prstGeom prst="rect">
            <a:avLst/>
          </a:prstGeom>
        </p:spPr>
      </p:pic>
      <p:sp>
        <p:nvSpPr>
          <p:cNvPr id="2" name="Footer Placeholder 1">
            <a:extLst>
              <a:ext uri="{FF2B5EF4-FFF2-40B4-BE49-F238E27FC236}">
                <a16:creationId xmlns:a16="http://schemas.microsoft.com/office/drawing/2014/main" id="{02B91617-579C-F41D-18BC-A3A77A9142BD}"/>
              </a:ext>
            </a:extLst>
          </p:cNvPr>
          <p:cNvSpPr>
            <a:spLocks noGrp="1"/>
          </p:cNvSpPr>
          <p:nvPr>
            <p:ph type="ftr" sz="quarter" idx="11"/>
          </p:nvPr>
        </p:nvSpPr>
        <p:spPr>
          <a:xfrm>
            <a:off x="4038600" y="6441414"/>
            <a:ext cx="4114800" cy="365125"/>
          </a:xfrm>
        </p:spPr>
        <p:txBody>
          <a:bodyPr vert="horz" lIns="91440" tIns="45720" rIns="91440" bIns="45720" rtlCol="0" anchor="ctr">
            <a:normAutofit lnSpcReduction="10000"/>
          </a:bodyPr>
          <a:lstStyle/>
          <a:p>
            <a:pPr>
              <a:spcAft>
                <a:spcPts val="600"/>
              </a:spcAft>
            </a:pPr>
            <a:r>
              <a:rPr lang="en-US" sz="1800" kern="1200" dirty="0">
                <a:solidFill>
                  <a:srgbClr val="FFFFFF"/>
                </a:solidFill>
                <a:latin typeface="+mn-lt"/>
                <a:ea typeface="+mn-ea"/>
                <a:cs typeface="+mn-cs"/>
              </a:rPr>
              <a:t>Public Domain</a:t>
            </a:r>
          </a:p>
        </p:txBody>
      </p:sp>
    </p:spTree>
    <p:extLst>
      <p:ext uri="{BB962C8B-B14F-4D97-AF65-F5344CB8AC3E}">
        <p14:creationId xmlns:p14="http://schemas.microsoft.com/office/powerpoint/2010/main" val="26326577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514DCE-C984-9070-421C-409158ECF028}"/>
            </a:ext>
          </a:extLst>
        </p:cNvPr>
        <p:cNvGrpSpPr/>
        <p:nvPr/>
      </p:nvGrpSpPr>
      <p:grpSpPr>
        <a:xfrm>
          <a:off x="0" y="0"/>
          <a:ext cx="0" cy="0"/>
          <a:chOff x="0" y="0"/>
          <a:chExt cx="0" cy="0"/>
        </a:xfrm>
      </p:grpSpPr>
      <p:sp>
        <p:nvSpPr>
          <p:cNvPr id="2" name="Footer Placeholder 1">
            <a:extLst>
              <a:ext uri="{FF2B5EF4-FFF2-40B4-BE49-F238E27FC236}">
                <a16:creationId xmlns:a16="http://schemas.microsoft.com/office/drawing/2014/main" id="{B9708EE0-08DA-CF76-EA58-CE6B5B93B150}"/>
              </a:ext>
            </a:extLst>
          </p:cNvPr>
          <p:cNvSpPr>
            <a:spLocks noGrp="1"/>
          </p:cNvSpPr>
          <p:nvPr>
            <p:ph type="ftr" sz="quarter" idx="11"/>
          </p:nvPr>
        </p:nvSpPr>
        <p:spPr/>
        <p:txBody>
          <a:bodyPr/>
          <a:lstStyle/>
          <a:p>
            <a:r>
              <a:rPr lang="en-US"/>
              <a:t>Public Domain</a:t>
            </a:r>
            <a:endParaRPr lang="en-US" dirty="0"/>
          </a:p>
        </p:txBody>
      </p:sp>
      <p:pic>
        <p:nvPicPr>
          <p:cNvPr id="4" name="Picture 3">
            <a:extLst>
              <a:ext uri="{FF2B5EF4-FFF2-40B4-BE49-F238E27FC236}">
                <a16:creationId xmlns:a16="http://schemas.microsoft.com/office/drawing/2014/main" id="{85F4AD80-F50A-0CF3-30DE-81A152C79880}"/>
              </a:ext>
            </a:extLst>
          </p:cNvPr>
          <p:cNvPicPr>
            <a:picLocks noChangeAspect="1"/>
          </p:cNvPicPr>
          <p:nvPr/>
        </p:nvPicPr>
        <p:blipFill>
          <a:blip r:embed="rId2"/>
          <a:stretch>
            <a:fillRect/>
          </a:stretch>
        </p:blipFill>
        <p:spPr>
          <a:xfrm>
            <a:off x="0" y="230308"/>
            <a:ext cx="12192000" cy="6397384"/>
          </a:xfrm>
          <a:prstGeom prst="rect">
            <a:avLst/>
          </a:prstGeom>
        </p:spPr>
      </p:pic>
    </p:spTree>
    <p:extLst>
      <p:ext uri="{BB962C8B-B14F-4D97-AF65-F5344CB8AC3E}">
        <p14:creationId xmlns:p14="http://schemas.microsoft.com/office/powerpoint/2010/main" val="39055793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696218-C127-924F-66DD-21207C7E2037}"/>
            </a:ext>
          </a:extLst>
        </p:cNvPr>
        <p:cNvGrpSpPr/>
        <p:nvPr/>
      </p:nvGrpSpPr>
      <p:grpSpPr>
        <a:xfrm>
          <a:off x="0" y="0"/>
          <a:ext cx="0" cy="0"/>
          <a:chOff x="0" y="0"/>
          <a:chExt cx="0" cy="0"/>
        </a:xfrm>
      </p:grpSpPr>
      <p:sp>
        <p:nvSpPr>
          <p:cNvPr id="2" name="Footer Placeholder 1">
            <a:extLst>
              <a:ext uri="{FF2B5EF4-FFF2-40B4-BE49-F238E27FC236}">
                <a16:creationId xmlns:a16="http://schemas.microsoft.com/office/drawing/2014/main" id="{7D0C509E-3F8A-922D-F0CD-E16AAAD0F959}"/>
              </a:ext>
            </a:extLst>
          </p:cNvPr>
          <p:cNvSpPr>
            <a:spLocks noGrp="1"/>
          </p:cNvSpPr>
          <p:nvPr>
            <p:ph type="ftr" sz="quarter" idx="11"/>
          </p:nvPr>
        </p:nvSpPr>
        <p:spPr/>
        <p:txBody>
          <a:bodyPr/>
          <a:lstStyle/>
          <a:p>
            <a:r>
              <a:rPr lang="en-US"/>
              <a:t>Public Domain</a:t>
            </a:r>
            <a:endParaRPr lang="en-US" dirty="0"/>
          </a:p>
        </p:txBody>
      </p:sp>
      <p:pic>
        <p:nvPicPr>
          <p:cNvPr id="4" name="Picture 3">
            <a:extLst>
              <a:ext uri="{FF2B5EF4-FFF2-40B4-BE49-F238E27FC236}">
                <a16:creationId xmlns:a16="http://schemas.microsoft.com/office/drawing/2014/main" id="{D2EDB8CA-8496-B5C4-6A4C-34D07A47E545}"/>
              </a:ext>
            </a:extLst>
          </p:cNvPr>
          <p:cNvPicPr>
            <a:picLocks noChangeAspect="1"/>
          </p:cNvPicPr>
          <p:nvPr/>
        </p:nvPicPr>
        <p:blipFill>
          <a:blip r:embed="rId2"/>
          <a:stretch>
            <a:fillRect/>
          </a:stretch>
        </p:blipFill>
        <p:spPr>
          <a:xfrm>
            <a:off x="0" y="1218848"/>
            <a:ext cx="12192000" cy="4420303"/>
          </a:xfrm>
          <a:prstGeom prst="rect">
            <a:avLst/>
          </a:prstGeom>
        </p:spPr>
      </p:pic>
    </p:spTree>
    <p:extLst>
      <p:ext uri="{BB962C8B-B14F-4D97-AF65-F5344CB8AC3E}">
        <p14:creationId xmlns:p14="http://schemas.microsoft.com/office/powerpoint/2010/main" val="11217347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C66AA7-04D4-9E29-1558-EEBB5F16057A}"/>
            </a:ext>
          </a:extLst>
        </p:cNvPr>
        <p:cNvGrpSpPr/>
        <p:nvPr/>
      </p:nvGrpSpPr>
      <p:grpSpPr>
        <a:xfrm>
          <a:off x="0" y="0"/>
          <a:ext cx="0" cy="0"/>
          <a:chOff x="0" y="0"/>
          <a:chExt cx="0" cy="0"/>
        </a:xfrm>
      </p:grpSpPr>
      <p:sp>
        <p:nvSpPr>
          <p:cNvPr id="2" name="Footer Placeholder 1">
            <a:extLst>
              <a:ext uri="{FF2B5EF4-FFF2-40B4-BE49-F238E27FC236}">
                <a16:creationId xmlns:a16="http://schemas.microsoft.com/office/drawing/2014/main" id="{95684102-2BF0-D3FC-82A4-0D6E4C714B2A}"/>
              </a:ext>
            </a:extLst>
          </p:cNvPr>
          <p:cNvSpPr>
            <a:spLocks noGrp="1"/>
          </p:cNvSpPr>
          <p:nvPr>
            <p:ph type="ftr" sz="quarter" idx="11"/>
          </p:nvPr>
        </p:nvSpPr>
        <p:spPr/>
        <p:txBody>
          <a:bodyPr/>
          <a:lstStyle/>
          <a:p>
            <a:r>
              <a:rPr lang="en-US"/>
              <a:t>Public Domain</a:t>
            </a:r>
            <a:endParaRPr lang="en-US" dirty="0"/>
          </a:p>
        </p:txBody>
      </p:sp>
    </p:spTree>
    <p:extLst>
      <p:ext uri="{BB962C8B-B14F-4D97-AF65-F5344CB8AC3E}">
        <p14:creationId xmlns:p14="http://schemas.microsoft.com/office/powerpoint/2010/main" val="33649676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41D157BC-E365-AD96-E424-E21837685F1A}"/>
              </a:ext>
            </a:extLst>
          </p:cNvPr>
          <p:cNvSpPr>
            <a:spLocks noGrp="1"/>
          </p:cNvSpPr>
          <p:nvPr>
            <p:ph type="ftr" sz="quarter" idx="11"/>
          </p:nvPr>
        </p:nvSpPr>
        <p:spPr>
          <a:xfrm>
            <a:off x="2759567" y="6492875"/>
            <a:ext cx="6672865" cy="365125"/>
          </a:xfrm>
        </p:spPr>
        <p:txBody>
          <a:bodyPr/>
          <a:lstStyle/>
          <a:p>
            <a:r>
              <a:rPr lang="en-US" dirty="0"/>
              <a:t>Public Domain</a:t>
            </a:r>
          </a:p>
        </p:txBody>
      </p:sp>
      <p:pic>
        <p:nvPicPr>
          <p:cNvPr id="4" name="Picture 3">
            <a:extLst>
              <a:ext uri="{FF2B5EF4-FFF2-40B4-BE49-F238E27FC236}">
                <a16:creationId xmlns:a16="http://schemas.microsoft.com/office/drawing/2014/main" id="{BB04AB86-B541-634D-3508-BE54D9992B65}"/>
              </a:ext>
            </a:extLst>
          </p:cNvPr>
          <p:cNvPicPr>
            <a:picLocks noChangeAspect="1"/>
          </p:cNvPicPr>
          <p:nvPr/>
        </p:nvPicPr>
        <p:blipFill>
          <a:blip r:embed="rId2"/>
          <a:stretch>
            <a:fillRect/>
          </a:stretch>
        </p:blipFill>
        <p:spPr>
          <a:xfrm>
            <a:off x="0" y="1765359"/>
            <a:ext cx="12192000" cy="3327282"/>
          </a:xfrm>
          <a:prstGeom prst="rect">
            <a:avLst/>
          </a:prstGeom>
        </p:spPr>
      </p:pic>
    </p:spTree>
    <p:extLst>
      <p:ext uri="{BB962C8B-B14F-4D97-AF65-F5344CB8AC3E}">
        <p14:creationId xmlns:p14="http://schemas.microsoft.com/office/powerpoint/2010/main" val="42052782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C3CAF9D3-0F2A-EF8C-2065-5AFB3690ED1C}"/>
              </a:ext>
            </a:extLst>
          </p:cNvPr>
          <p:cNvSpPr>
            <a:spLocks noGrp="1"/>
          </p:cNvSpPr>
          <p:nvPr>
            <p:ph type="ftr" sz="quarter" idx="11"/>
          </p:nvPr>
        </p:nvSpPr>
        <p:spPr/>
        <p:txBody>
          <a:bodyPr/>
          <a:lstStyle/>
          <a:p>
            <a:r>
              <a:rPr lang="en-US"/>
              <a:t>Public Domain</a:t>
            </a:r>
            <a:endParaRPr lang="en-US" dirty="0"/>
          </a:p>
        </p:txBody>
      </p:sp>
      <p:pic>
        <p:nvPicPr>
          <p:cNvPr id="4" name="Picture 3">
            <a:extLst>
              <a:ext uri="{FF2B5EF4-FFF2-40B4-BE49-F238E27FC236}">
                <a16:creationId xmlns:a16="http://schemas.microsoft.com/office/drawing/2014/main" id="{E068088F-5A8B-1680-B938-95B0E5F702F8}"/>
              </a:ext>
            </a:extLst>
          </p:cNvPr>
          <p:cNvPicPr>
            <a:picLocks noChangeAspect="1"/>
          </p:cNvPicPr>
          <p:nvPr/>
        </p:nvPicPr>
        <p:blipFill>
          <a:blip r:embed="rId2"/>
          <a:stretch>
            <a:fillRect/>
          </a:stretch>
        </p:blipFill>
        <p:spPr>
          <a:xfrm>
            <a:off x="75406" y="0"/>
            <a:ext cx="12041187" cy="6858000"/>
          </a:xfrm>
          <a:prstGeom prst="rect">
            <a:avLst/>
          </a:prstGeom>
        </p:spPr>
      </p:pic>
    </p:spTree>
    <p:extLst>
      <p:ext uri="{BB962C8B-B14F-4D97-AF65-F5344CB8AC3E}">
        <p14:creationId xmlns:p14="http://schemas.microsoft.com/office/powerpoint/2010/main" val="23863077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0A0F2A-D3E6-E02A-74B9-9DE58A8BE1C9}"/>
            </a:ext>
          </a:extLst>
        </p:cNvPr>
        <p:cNvGrpSpPr/>
        <p:nvPr/>
      </p:nvGrpSpPr>
      <p:grpSpPr>
        <a:xfrm>
          <a:off x="0" y="0"/>
          <a:ext cx="0" cy="0"/>
          <a:chOff x="0" y="0"/>
          <a:chExt cx="0" cy="0"/>
        </a:xfrm>
      </p:grpSpPr>
      <p:sp>
        <p:nvSpPr>
          <p:cNvPr id="2" name="Footer Placeholder 1">
            <a:extLst>
              <a:ext uri="{FF2B5EF4-FFF2-40B4-BE49-F238E27FC236}">
                <a16:creationId xmlns:a16="http://schemas.microsoft.com/office/drawing/2014/main" id="{6D1EC7FD-9008-8172-C392-51A861A4EA18}"/>
              </a:ext>
            </a:extLst>
          </p:cNvPr>
          <p:cNvSpPr>
            <a:spLocks noGrp="1"/>
          </p:cNvSpPr>
          <p:nvPr>
            <p:ph type="ftr" sz="quarter" idx="11"/>
          </p:nvPr>
        </p:nvSpPr>
        <p:spPr/>
        <p:txBody>
          <a:bodyPr/>
          <a:lstStyle/>
          <a:p>
            <a:r>
              <a:rPr lang="en-US"/>
              <a:t>Public Domain</a:t>
            </a:r>
            <a:endParaRPr lang="en-US" dirty="0"/>
          </a:p>
        </p:txBody>
      </p:sp>
      <p:pic>
        <p:nvPicPr>
          <p:cNvPr id="5" name="Picture 4">
            <a:extLst>
              <a:ext uri="{FF2B5EF4-FFF2-40B4-BE49-F238E27FC236}">
                <a16:creationId xmlns:a16="http://schemas.microsoft.com/office/drawing/2014/main" id="{6D3E88A1-982C-3988-9A7C-8BB7FD4FE23E}"/>
              </a:ext>
            </a:extLst>
          </p:cNvPr>
          <p:cNvPicPr>
            <a:picLocks noChangeAspect="1"/>
          </p:cNvPicPr>
          <p:nvPr/>
        </p:nvPicPr>
        <p:blipFill>
          <a:blip r:embed="rId2"/>
          <a:stretch>
            <a:fillRect/>
          </a:stretch>
        </p:blipFill>
        <p:spPr>
          <a:xfrm>
            <a:off x="0" y="1717137"/>
            <a:ext cx="12192000" cy="3423725"/>
          </a:xfrm>
          <a:prstGeom prst="rect">
            <a:avLst/>
          </a:prstGeom>
        </p:spPr>
      </p:pic>
    </p:spTree>
    <p:extLst>
      <p:ext uri="{BB962C8B-B14F-4D97-AF65-F5344CB8AC3E}">
        <p14:creationId xmlns:p14="http://schemas.microsoft.com/office/powerpoint/2010/main" val="13082900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557280-B463-47B5-8D07-96AB6C20C7D2}"/>
            </a:ext>
          </a:extLst>
        </p:cNvPr>
        <p:cNvGrpSpPr/>
        <p:nvPr/>
      </p:nvGrpSpPr>
      <p:grpSpPr>
        <a:xfrm>
          <a:off x="0" y="0"/>
          <a:ext cx="0" cy="0"/>
          <a:chOff x="0" y="0"/>
          <a:chExt cx="0" cy="0"/>
        </a:xfrm>
      </p:grpSpPr>
      <p:sp>
        <p:nvSpPr>
          <p:cNvPr id="2" name="Footer Placeholder 1">
            <a:extLst>
              <a:ext uri="{FF2B5EF4-FFF2-40B4-BE49-F238E27FC236}">
                <a16:creationId xmlns:a16="http://schemas.microsoft.com/office/drawing/2014/main" id="{8D89E5AF-8CC1-966A-EB82-37E429612E50}"/>
              </a:ext>
            </a:extLst>
          </p:cNvPr>
          <p:cNvSpPr>
            <a:spLocks noGrp="1"/>
          </p:cNvSpPr>
          <p:nvPr>
            <p:ph type="ftr" sz="quarter" idx="11"/>
          </p:nvPr>
        </p:nvSpPr>
        <p:spPr/>
        <p:txBody>
          <a:bodyPr/>
          <a:lstStyle/>
          <a:p>
            <a:r>
              <a:rPr lang="en-US"/>
              <a:t>Public Domain</a:t>
            </a:r>
            <a:endParaRPr lang="en-US" dirty="0"/>
          </a:p>
        </p:txBody>
      </p:sp>
      <p:pic>
        <p:nvPicPr>
          <p:cNvPr id="6" name="Picture 5">
            <a:extLst>
              <a:ext uri="{FF2B5EF4-FFF2-40B4-BE49-F238E27FC236}">
                <a16:creationId xmlns:a16="http://schemas.microsoft.com/office/drawing/2014/main" id="{678F56A8-B6BD-9AAB-2E45-BCAEAA9E3DD9}"/>
              </a:ext>
            </a:extLst>
          </p:cNvPr>
          <p:cNvPicPr>
            <a:picLocks noChangeAspect="1"/>
          </p:cNvPicPr>
          <p:nvPr/>
        </p:nvPicPr>
        <p:blipFill>
          <a:blip r:embed="rId2"/>
          <a:stretch>
            <a:fillRect/>
          </a:stretch>
        </p:blipFill>
        <p:spPr>
          <a:xfrm>
            <a:off x="0" y="17329"/>
            <a:ext cx="12192000" cy="6823341"/>
          </a:xfrm>
          <a:prstGeom prst="rect">
            <a:avLst/>
          </a:prstGeom>
        </p:spPr>
      </p:pic>
    </p:spTree>
    <p:extLst>
      <p:ext uri="{BB962C8B-B14F-4D97-AF65-F5344CB8AC3E}">
        <p14:creationId xmlns:p14="http://schemas.microsoft.com/office/powerpoint/2010/main" val="15079200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F40A15-A1EF-5D31-0B2A-7CB358C70C50}"/>
            </a:ext>
          </a:extLst>
        </p:cNvPr>
        <p:cNvGrpSpPr/>
        <p:nvPr/>
      </p:nvGrpSpPr>
      <p:grpSpPr>
        <a:xfrm>
          <a:off x="0" y="0"/>
          <a:ext cx="0" cy="0"/>
          <a:chOff x="0" y="0"/>
          <a:chExt cx="0" cy="0"/>
        </a:xfrm>
      </p:grpSpPr>
      <p:sp>
        <p:nvSpPr>
          <p:cNvPr id="2" name="Footer Placeholder 1">
            <a:extLst>
              <a:ext uri="{FF2B5EF4-FFF2-40B4-BE49-F238E27FC236}">
                <a16:creationId xmlns:a16="http://schemas.microsoft.com/office/drawing/2014/main" id="{715E5300-DB2E-59D1-76E8-C0452B85555A}"/>
              </a:ext>
            </a:extLst>
          </p:cNvPr>
          <p:cNvSpPr>
            <a:spLocks noGrp="1"/>
          </p:cNvSpPr>
          <p:nvPr>
            <p:ph type="ftr" sz="quarter" idx="11"/>
          </p:nvPr>
        </p:nvSpPr>
        <p:spPr/>
        <p:txBody>
          <a:bodyPr/>
          <a:lstStyle/>
          <a:p>
            <a:r>
              <a:rPr lang="en-US"/>
              <a:t>Public Domain</a:t>
            </a:r>
            <a:endParaRPr lang="en-US" dirty="0"/>
          </a:p>
        </p:txBody>
      </p:sp>
      <p:pic>
        <p:nvPicPr>
          <p:cNvPr id="4" name="Picture 3">
            <a:extLst>
              <a:ext uri="{FF2B5EF4-FFF2-40B4-BE49-F238E27FC236}">
                <a16:creationId xmlns:a16="http://schemas.microsoft.com/office/drawing/2014/main" id="{DDCA0883-1AA2-6127-27FE-C5D0636A00D2}"/>
              </a:ext>
            </a:extLst>
          </p:cNvPr>
          <p:cNvPicPr>
            <a:picLocks noChangeAspect="1"/>
          </p:cNvPicPr>
          <p:nvPr/>
        </p:nvPicPr>
        <p:blipFill>
          <a:blip r:embed="rId2"/>
          <a:stretch>
            <a:fillRect/>
          </a:stretch>
        </p:blipFill>
        <p:spPr>
          <a:xfrm>
            <a:off x="0" y="266474"/>
            <a:ext cx="12192000" cy="6325052"/>
          </a:xfrm>
          <a:prstGeom prst="rect">
            <a:avLst/>
          </a:prstGeom>
        </p:spPr>
      </p:pic>
    </p:spTree>
    <p:extLst>
      <p:ext uri="{BB962C8B-B14F-4D97-AF65-F5344CB8AC3E}">
        <p14:creationId xmlns:p14="http://schemas.microsoft.com/office/powerpoint/2010/main" val="7076866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2B4320-B2B5-BF01-7CA7-B6BF3892D56B}"/>
            </a:ext>
          </a:extLst>
        </p:cNvPr>
        <p:cNvGrpSpPr/>
        <p:nvPr/>
      </p:nvGrpSpPr>
      <p:grpSpPr>
        <a:xfrm>
          <a:off x="0" y="0"/>
          <a:ext cx="0" cy="0"/>
          <a:chOff x="0" y="0"/>
          <a:chExt cx="0" cy="0"/>
        </a:xfrm>
      </p:grpSpPr>
      <p:sp>
        <p:nvSpPr>
          <p:cNvPr id="2" name="Footer Placeholder 1">
            <a:extLst>
              <a:ext uri="{FF2B5EF4-FFF2-40B4-BE49-F238E27FC236}">
                <a16:creationId xmlns:a16="http://schemas.microsoft.com/office/drawing/2014/main" id="{211AB236-4960-DB7C-DCEA-9B5CDBF8D396}"/>
              </a:ext>
            </a:extLst>
          </p:cNvPr>
          <p:cNvSpPr>
            <a:spLocks noGrp="1"/>
          </p:cNvSpPr>
          <p:nvPr>
            <p:ph type="ftr" sz="quarter" idx="11"/>
          </p:nvPr>
        </p:nvSpPr>
        <p:spPr/>
        <p:txBody>
          <a:bodyPr/>
          <a:lstStyle/>
          <a:p>
            <a:r>
              <a:rPr lang="en-US"/>
              <a:t>Public Domain</a:t>
            </a:r>
            <a:endParaRPr lang="en-US" dirty="0"/>
          </a:p>
        </p:txBody>
      </p:sp>
      <p:pic>
        <p:nvPicPr>
          <p:cNvPr id="4" name="Picture 3">
            <a:extLst>
              <a:ext uri="{FF2B5EF4-FFF2-40B4-BE49-F238E27FC236}">
                <a16:creationId xmlns:a16="http://schemas.microsoft.com/office/drawing/2014/main" id="{B8E350E9-975D-B18D-B058-E0B8541D21A1}"/>
              </a:ext>
            </a:extLst>
          </p:cNvPr>
          <p:cNvPicPr>
            <a:picLocks noChangeAspect="1"/>
          </p:cNvPicPr>
          <p:nvPr/>
        </p:nvPicPr>
        <p:blipFill>
          <a:blip r:embed="rId2"/>
          <a:stretch>
            <a:fillRect/>
          </a:stretch>
        </p:blipFill>
        <p:spPr>
          <a:xfrm>
            <a:off x="0" y="1178664"/>
            <a:ext cx="12192000" cy="4500672"/>
          </a:xfrm>
          <a:prstGeom prst="rect">
            <a:avLst/>
          </a:prstGeom>
        </p:spPr>
      </p:pic>
    </p:spTree>
    <p:extLst>
      <p:ext uri="{BB962C8B-B14F-4D97-AF65-F5344CB8AC3E}">
        <p14:creationId xmlns:p14="http://schemas.microsoft.com/office/powerpoint/2010/main" val="35006306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7466D5-06CA-56B2-D493-14BA55C0F294}"/>
            </a:ext>
          </a:extLst>
        </p:cNvPr>
        <p:cNvGrpSpPr/>
        <p:nvPr/>
      </p:nvGrpSpPr>
      <p:grpSpPr>
        <a:xfrm>
          <a:off x="0" y="0"/>
          <a:ext cx="0" cy="0"/>
          <a:chOff x="0" y="0"/>
          <a:chExt cx="0" cy="0"/>
        </a:xfrm>
      </p:grpSpPr>
      <p:sp>
        <p:nvSpPr>
          <p:cNvPr id="2" name="Footer Placeholder 1">
            <a:extLst>
              <a:ext uri="{FF2B5EF4-FFF2-40B4-BE49-F238E27FC236}">
                <a16:creationId xmlns:a16="http://schemas.microsoft.com/office/drawing/2014/main" id="{8291417F-53F8-BAE9-5AC5-5520977003A0}"/>
              </a:ext>
            </a:extLst>
          </p:cNvPr>
          <p:cNvSpPr>
            <a:spLocks noGrp="1"/>
          </p:cNvSpPr>
          <p:nvPr>
            <p:ph type="ftr" sz="quarter" idx="11"/>
          </p:nvPr>
        </p:nvSpPr>
        <p:spPr/>
        <p:txBody>
          <a:bodyPr/>
          <a:lstStyle/>
          <a:p>
            <a:r>
              <a:rPr lang="en-US"/>
              <a:t>Public Domain</a:t>
            </a:r>
            <a:endParaRPr lang="en-US" dirty="0"/>
          </a:p>
        </p:txBody>
      </p:sp>
      <p:pic>
        <p:nvPicPr>
          <p:cNvPr id="6" name="Picture 5">
            <a:extLst>
              <a:ext uri="{FF2B5EF4-FFF2-40B4-BE49-F238E27FC236}">
                <a16:creationId xmlns:a16="http://schemas.microsoft.com/office/drawing/2014/main" id="{1A72F6A3-C926-926A-8572-461597A29465}"/>
              </a:ext>
            </a:extLst>
          </p:cNvPr>
          <p:cNvPicPr>
            <a:picLocks noChangeAspect="1"/>
          </p:cNvPicPr>
          <p:nvPr/>
        </p:nvPicPr>
        <p:blipFill>
          <a:blip r:embed="rId2"/>
          <a:stretch>
            <a:fillRect/>
          </a:stretch>
        </p:blipFill>
        <p:spPr>
          <a:xfrm>
            <a:off x="0" y="97699"/>
            <a:ext cx="12192000" cy="6662602"/>
          </a:xfrm>
          <a:prstGeom prst="rect">
            <a:avLst/>
          </a:prstGeom>
        </p:spPr>
      </p:pic>
    </p:spTree>
    <p:extLst>
      <p:ext uri="{BB962C8B-B14F-4D97-AF65-F5344CB8AC3E}">
        <p14:creationId xmlns:p14="http://schemas.microsoft.com/office/powerpoint/2010/main" val="4375837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E2060C-E9E7-AF8F-F2FD-3EEB82AADB3D}"/>
            </a:ext>
          </a:extLst>
        </p:cNvPr>
        <p:cNvGrpSpPr/>
        <p:nvPr/>
      </p:nvGrpSpPr>
      <p:grpSpPr>
        <a:xfrm>
          <a:off x="0" y="0"/>
          <a:ext cx="0" cy="0"/>
          <a:chOff x="0" y="0"/>
          <a:chExt cx="0" cy="0"/>
        </a:xfrm>
      </p:grpSpPr>
      <p:sp>
        <p:nvSpPr>
          <p:cNvPr id="2" name="Footer Placeholder 1">
            <a:extLst>
              <a:ext uri="{FF2B5EF4-FFF2-40B4-BE49-F238E27FC236}">
                <a16:creationId xmlns:a16="http://schemas.microsoft.com/office/drawing/2014/main" id="{13D503A6-500D-81E9-FB46-5948D6FC4A92}"/>
              </a:ext>
            </a:extLst>
          </p:cNvPr>
          <p:cNvSpPr>
            <a:spLocks noGrp="1"/>
          </p:cNvSpPr>
          <p:nvPr>
            <p:ph type="ftr" sz="quarter" idx="11"/>
          </p:nvPr>
        </p:nvSpPr>
        <p:spPr/>
        <p:txBody>
          <a:bodyPr/>
          <a:lstStyle/>
          <a:p>
            <a:r>
              <a:rPr lang="en-US"/>
              <a:t>Public Domain</a:t>
            </a:r>
            <a:endParaRPr lang="en-US" dirty="0"/>
          </a:p>
        </p:txBody>
      </p:sp>
      <p:pic>
        <p:nvPicPr>
          <p:cNvPr id="4" name="Picture 3">
            <a:extLst>
              <a:ext uri="{FF2B5EF4-FFF2-40B4-BE49-F238E27FC236}">
                <a16:creationId xmlns:a16="http://schemas.microsoft.com/office/drawing/2014/main" id="{61A46DC1-AB29-EBC4-F5A5-29DBF27B5510}"/>
              </a:ext>
            </a:extLst>
          </p:cNvPr>
          <p:cNvPicPr>
            <a:picLocks noChangeAspect="1"/>
          </p:cNvPicPr>
          <p:nvPr/>
        </p:nvPicPr>
        <p:blipFill>
          <a:blip r:embed="rId2"/>
          <a:stretch>
            <a:fillRect/>
          </a:stretch>
        </p:blipFill>
        <p:spPr>
          <a:xfrm>
            <a:off x="0" y="1226885"/>
            <a:ext cx="12192000" cy="4404230"/>
          </a:xfrm>
          <a:prstGeom prst="rect">
            <a:avLst/>
          </a:prstGeom>
        </p:spPr>
      </p:pic>
    </p:spTree>
    <p:extLst>
      <p:ext uri="{BB962C8B-B14F-4D97-AF65-F5344CB8AC3E}">
        <p14:creationId xmlns:p14="http://schemas.microsoft.com/office/powerpoint/2010/main" val="40564324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59</TotalTime>
  <Words>67</Words>
  <Application>Microsoft Office PowerPoint</Application>
  <PresentationFormat>Widescreen</PresentationFormat>
  <Paragraphs>14</Paragraphs>
  <Slides>12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Aptos</vt:lpstr>
      <vt:lpstr>Aptos Display</vt:lpstr>
      <vt:lpstr>Arial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Gothard, Sarah</cp:lastModifiedBy>
  <cp:revision>4</cp:revision>
  <dcterms:created xsi:type="dcterms:W3CDTF">2019-10-03T14:51:38Z</dcterms:created>
  <dcterms:modified xsi:type="dcterms:W3CDTF">2025-05-24T11:14:34Z</dcterms:modified>
</cp:coreProperties>
</file>