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0" d="100"/>
          <a:sy n="60" d="100"/>
        </p:scale>
        <p:origin x="52" y="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9817339-1114-4B2E-A23C-7A1BE700A393}"/>
    <pc:docChg chg="undo custSel mod modSld">
      <pc:chgData name="Sarah Gothard" userId="0e53f415fda5f162" providerId="LiveId" clId="{D9817339-1114-4B2E-A23C-7A1BE700A393}" dt="2019-10-28T00:53:04.563" v="4" actId="26606"/>
      <pc:docMkLst>
        <pc:docMk/>
      </pc:docMkLst>
      <pc:sldChg chg="addSp delSp modSp mod setBg">
        <pc:chgData name="Sarah Gothard" userId="0e53f415fda5f162" providerId="LiveId" clId="{D9817339-1114-4B2E-A23C-7A1BE700A393}" dt="2019-10-28T00:52:57.816" v="2" actId="26606"/>
        <pc:sldMkLst>
          <pc:docMk/>
          <pc:sldMk cId="2211167003" sldId="257"/>
        </pc:sldMkLst>
        <pc:spChg chg="mod or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4" creationId="{6FA8F714-B9D8-488A-8CCA-E9948FF913A9}"/>
          </ac:spMkLst>
        </pc:spChg>
        <pc:spChg chg="ad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16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17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2:57.816" v="2" actId="26606"/>
          <ac:picMkLst>
            <pc:docMk/>
            <pc:sldMk cId="2211167003" sldId="257"/>
            <ac:picMk id="2" creationId="{41C929A4-985F-4646-A7CD-6E38C21233C5}"/>
          </ac:picMkLst>
        </pc:picChg>
      </pc:sldChg>
      <pc:sldChg chg="addSp modSp mod setBg">
        <pc:chgData name="Sarah Gothard" userId="0e53f415fda5f162" providerId="LiveId" clId="{D9817339-1114-4B2E-A23C-7A1BE700A393}" dt="2019-10-28T00:53:01.667" v="3" actId="26606"/>
        <pc:sldMkLst>
          <pc:docMk/>
          <pc:sldMk cId="3073099657" sldId="258"/>
        </pc:sldMkLst>
        <pc:spChg chg="mod or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4" creationId="{EEC600C2-90C2-4FAF-83AC-6F512EE49ACA}"/>
          </ac:spMkLst>
        </pc:spChg>
        <pc:spChg chg="ad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11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13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3:01.667" v="3" actId="26606"/>
          <ac:picMkLst>
            <pc:docMk/>
            <pc:sldMk cId="3073099657" sldId="258"/>
            <ac:picMk id="6" creationId="{C07CE75B-18EF-4539-83A4-18759863B1FD}"/>
          </ac:picMkLst>
        </pc:picChg>
      </pc:sldChg>
      <pc:sldChg chg="addSp modSp mod setBg">
        <pc:chgData name="Sarah Gothard" userId="0e53f415fda5f162" providerId="LiveId" clId="{D9817339-1114-4B2E-A23C-7A1BE700A393}" dt="2019-10-28T00:53:04.563" v="4" actId="26606"/>
        <pc:sldMkLst>
          <pc:docMk/>
          <pc:sldMk cId="4204746688" sldId="260"/>
        </pc:sldMkLst>
        <pc:spChg chg="mod or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4" creationId="{EEC600C2-90C2-4FAF-83AC-6F512EE49ACA}"/>
          </ac:spMkLst>
        </pc:spChg>
        <pc:spChg chg="ad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10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12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3:04.563" v="4" actId="26606"/>
          <ac:picMkLst>
            <pc:docMk/>
            <pc:sldMk cId="4204746688" sldId="260"/>
            <ac:picMk id="5" creationId="{62D504F2-F7F5-45CC-9527-04E20E4D98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409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01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705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72448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83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282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034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3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7147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8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8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929A4-985F-4646-A7CD-6E38C212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07CE75B-18EF-4539-83A4-18759863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68263"/>
            <a:ext cx="11949290" cy="6721475"/>
          </a:xfrm>
          <a:prstGeom prst="rect">
            <a:avLst/>
          </a:prstGeom>
          <a:noFill/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4E5AC50-1D81-A9C0-1202-FB9FD4C9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730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504F2-F7F5-45CC-9527-04E20E4D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352566"/>
            <a:ext cx="11950700" cy="415286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600C2-90C2-4FAF-83AC-6F512EE4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474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2019-10-28T00:53:04Z</dcterms:created>
  <dcterms:modified xsi:type="dcterms:W3CDTF">2025-03-01T21:19:52Z</dcterms:modified>
</cp:coreProperties>
</file>