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F04E5-8D97-485F-BE51-36B615F08C3A}" v="19" dt="2019-12-31T20:07:33.13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8" d="100"/>
          <a:sy n="68" d="100"/>
        </p:scale>
        <p:origin x="66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F558BD2-D9CB-4C5D-BE66-562A3E8A38A6}"/>
    <pc:docChg chg="custSel mod addSld delSld modSld">
      <pc:chgData name="Sarah Gothard" userId="0e53f415fda5f162" providerId="LiveId" clId="{EF558BD2-D9CB-4C5D-BE66-562A3E8A38A6}" dt="2019-12-31T20:07:34.438" v="50" actId="26606"/>
      <pc:docMkLst>
        <pc:docMk/>
      </pc:docMkLst>
      <pc:sldChg chg="addSp delSp modSp">
        <pc:chgData name="Sarah Gothard" userId="0e53f415fda5f162" providerId="LiveId" clId="{EF558BD2-D9CB-4C5D-BE66-562A3E8A38A6}" dt="2019-12-31T19:55:38.282" v="30" actId="26606"/>
        <pc:sldMkLst>
          <pc:docMk/>
          <pc:sldMk cId="2211167003" sldId="257"/>
        </pc:sldMkLst>
        <pc:spChg chg="ord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34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36" creationId="{CB44330D-EA18-4254-AA95-EB49948539B8}"/>
          </ac:spMkLst>
        </pc:spChg>
        <pc:spChg chg="add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41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43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19:55:38.282" v="30" actId="26606"/>
          <ac:picMkLst>
            <pc:docMk/>
            <pc:sldMk cId="2211167003" sldId="257"/>
            <ac:picMk id="2" creationId="{C27C3C7D-E086-4D9B-91D8-5D40FB2089D8}"/>
          </ac:picMkLst>
        </pc:picChg>
        <pc:picChg chg="del">
          <ac:chgData name="Sarah Gothard" userId="0e53f415fda5f162" providerId="LiveId" clId="{EF558BD2-D9CB-4C5D-BE66-562A3E8A38A6}" dt="2019-12-31T19:55:06.329" v="0" actId="478"/>
          <ac:picMkLst>
            <pc:docMk/>
            <pc:sldMk cId="2211167003" sldId="257"/>
            <ac:picMk id="3" creationId="{735E5D00-D562-4D4C-A858-E53EBDD8C24F}"/>
          </ac:picMkLst>
        </pc:picChg>
      </pc:sldChg>
      <pc:sldChg chg="addSp delSp modSp">
        <pc:chgData name="Sarah Gothard" userId="0e53f415fda5f162" providerId="LiveId" clId="{EF558BD2-D9CB-4C5D-BE66-562A3E8A38A6}" dt="2019-12-31T19:57:39.489" v="34" actId="26606"/>
        <pc:sldMkLst>
          <pc:docMk/>
          <pc:sldMk cId="551951466" sldId="258"/>
        </pc:sldMkLst>
        <pc:spChg chg="ord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1" creationId="{CB44330D-EA18-4254-AA95-EB49948539B8}"/>
          </ac:spMkLst>
        </pc:spChg>
        <pc:spChg chg="add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6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8" creationId="{CB44330D-EA18-4254-AA95-EB49948539B8}"/>
          </ac:spMkLst>
        </pc:spChg>
        <pc:picChg chg="add del">
          <ac:chgData name="Sarah Gothard" userId="0e53f415fda5f162" providerId="LiveId" clId="{EF558BD2-D9CB-4C5D-BE66-562A3E8A38A6}" dt="2019-12-31T19:57:37.802" v="32" actId="478"/>
          <ac:picMkLst>
            <pc:docMk/>
            <pc:sldMk cId="551951466" sldId="258"/>
            <ac:picMk id="2" creationId="{99C19556-FCDF-4686-8548-5E458C580F7C}"/>
          </ac:picMkLst>
        </pc:picChg>
        <pc:picChg chg="del">
          <ac:chgData name="Sarah Gothard" userId="0e53f415fda5f162" providerId="LiveId" clId="{EF558BD2-D9CB-4C5D-BE66-562A3E8A38A6}" dt="2019-12-31T19:55:10.795" v="1" actId="478"/>
          <ac:picMkLst>
            <pc:docMk/>
            <pc:sldMk cId="551951466" sldId="258"/>
            <ac:picMk id="3" creationId="{9093F9A9-5626-4089-AFCE-4E9588155E51}"/>
          </ac:picMkLst>
        </pc:picChg>
        <pc:picChg chg="add mod">
          <ac:chgData name="Sarah Gothard" userId="0e53f415fda5f162" providerId="LiveId" clId="{EF558BD2-D9CB-4C5D-BE66-562A3E8A38A6}" dt="2019-12-31T19:57:39.489" v="34" actId="26606"/>
          <ac:picMkLst>
            <pc:docMk/>
            <pc:sldMk cId="551951466" sldId="258"/>
            <ac:picMk id="5" creationId="{5CA07297-2214-493B-AF8F-B8E5F5EDAB23}"/>
          </ac:picMkLst>
        </pc:picChg>
      </pc:sldChg>
      <pc:sldChg chg="addSp delSp modSp add mod setBg delDesignElem">
        <pc:chgData name="Sarah Gothard" userId="0e53f415fda5f162" providerId="LiveId" clId="{EF558BD2-D9CB-4C5D-BE66-562A3E8A38A6}" dt="2019-12-31T20:01:19.311" v="40" actId="26606"/>
        <pc:sldMkLst>
          <pc:docMk/>
          <pc:sldMk cId="2578401742" sldId="259"/>
        </pc:sldMkLst>
        <pc:spChg chg="ord">
          <ac:chgData name="Sarah Gothard" userId="0e53f415fda5f162" providerId="LiveId" clId="{EF558BD2-D9CB-4C5D-BE66-562A3E8A38A6}" dt="2019-12-31T20:01:19.311" v="40" actId="26606"/>
          <ac:spMkLst>
            <pc:docMk/>
            <pc:sldMk cId="2578401742" sldId="259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1:19.311" v="40" actId="26606"/>
          <ac:spMkLst>
            <pc:docMk/>
            <pc:sldMk cId="2578401742" sldId="259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1:19.311" v="40" actId="26606"/>
          <ac:spMkLst>
            <pc:docMk/>
            <pc:sldMk cId="2578401742" sldId="259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012" v="14"/>
          <ac:spMkLst>
            <pc:docMk/>
            <pc:sldMk cId="2578401742" sldId="259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012" v="14"/>
          <ac:spMkLst>
            <pc:docMk/>
            <pc:sldMk cId="2578401742" sldId="259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1:19.311" v="40" actId="26606"/>
          <ac:picMkLst>
            <pc:docMk/>
            <pc:sldMk cId="2578401742" sldId="259"/>
            <ac:picMk id="2" creationId="{DCD7310B-FDE1-4C72-AAD3-E06CDD94304D}"/>
          </ac:picMkLst>
        </pc:picChg>
      </pc:sldChg>
      <pc:sldChg chg="addSp delSp modSp add mod setBg delDesignElem">
        <pc:chgData name="Sarah Gothard" userId="0e53f415fda5f162" providerId="LiveId" clId="{EF558BD2-D9CB-4C5D-BE66-562A3E8A38A6}" dt="2019-12-31T20:05:30.618" v="46" actId="26606"/>
        <pc:sldMkLst>
          <pc:docMk/>
          <pc:sldMk cId="342663355" sldId="260"/>
        </pc:sldMkLst>
        <pc:spChg chg="ord">
          <ac:chgData name="Sarah Gothard" userId="0e53f415fda5f162" providerId="LiveId" clId="{EF558BD2-D9CB-4C5D-BE66-562A3E8A38A6}" dt="2019-12-31T20:05:30.618" v="46" actId="26606"/>
          <ac:spMkLst>
            <pc:docMk/>
            <pc:sldMk cId="342663355" sldId="260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5:30.618" v="46" actId="26606"/>
          <ac:spMkLst>
            <pc:docMk/>
            <pc:sldMk cId="342663355" sldId="260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5:30.618" v="46" actId="26606"/>
          <ac:spMkLst>
            <pc:docMk/>
            <pc:sldMk cId="342663355" sldId="260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189" v="16"/>
          <ac:spMkLst>
            <pc:docMk/>
            <pc:sldMk cId="342663355" sldId="260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189" v="16"/>
          <ac:spMkLst>
            <pc:docMk/>
            <pc:sldMk cId="342663355" sldId="260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5:30.618" v="46" actId="26606"/>
          <ac:picMkLst>
            <pc:docMk/>
            <pc:sldMk cId="342663355" sldId="260"/>
            <ac:picMk id="2" creationId="{7A40E4D7-08EC-4A8F-8E64-C0FFBEABE1EE}"/>
          </ac:picMkLst>
        </pc:picChg>
      </pc:sldChg>
      <pc:sldChg chg="del">
        <pc:chgData name="Sarah Gothard" userId="0e53f415fda5f162" providerId="LiveId" clId="{EF558BD2-D9CB-4C5D-BE66-562A3E8A38A6}" dt="2019-12-31T19:55:14.447" v="2" actId="2696"/>
        <pc:sldMkLst>
          <pc:docMk/>
          <pc:sldMk cId="2987161411" sldId="260"/>
        </pc:sldMkLst>
      </pc:sldChg>
      <pc:sldChg chg="del">
        <pc:chgData name="Sarah Gothard" userId="0e53f415fda5f162" providerId="LiveId" clId="{EF558BD2-D9CB-4C5D-BE66-562A3E8A38A6}" dt="2019-12-31T19:55:14.457" v="3" actId="2696"/>
        <pc:sldMkLst>
          <pc:docMk/>
          <pc:sldMk cId="443550669" sldId="261"/>
        </pc:sldMkLst>
      </pc:sldChg>
      <pc:sldChg chg="addSp delSp modSp add mod setBg delDesignElem">
        <pc:chgData name="Sarah Gothard" userId="0e53f415fda5f162" providerId="LiveId" clId="{EF558BD2-D9CB-4C5D-BE66-562A3E8A38A6}" dt="2019-12-31T19:58:52.566" v="36" actId="26606"/>
        <pc:sldMkLst>
          <pc:docMk/>
          <pc:sldMk cId="2855267629" sldId="261"/>
        </pc:sldMkLst>
        <pc:spChg chg="ord">
          <ac:chgData name="Sarah Gothard" userId="0e53f415fda5f162" providerId="LiveId" clId="{EF558BD2-D9CB-4C5D-BE66-562A3E8A38A6}" dt="2019-12-31T19:58:52.566" v="36" actId="26606"/>
          <ac:spMkLst>
            <pc:docMk/>
            <pc:sldMk cId="2855267629" sldId="261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19:58:52.566" v="36" actId="26606"/>
          <ac:spMkLst>
            <pc:docMk/>
            <pc:sldMk cId="2855267629" sldId="261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8:52.566" v="36" actId="26606"/>
          <ac:spMkLst>
            <pc:docMk/>
            <pc:sldMk cId="2855267629" sldId="261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378" v="18"/>
          <ac:spMkLst>
            <pc:docMk/>
            <pc:sldMk cId="2855267629" sldId="261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378" v="18"/>
          <ac:spMkLst>
            <pc:docMk/>
            <pc:sldMk cId="2855267629" sldId="261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19:58:52.566" v="36" actId="26606"/>
          <ac:picMkLst>
            <pc:docMk/>
            <pc:sldMk cId="2855267629" sldId="261"/>
            <ac:picMk id="2" creationId="{CB2625CF-A3D8-4EBA-8E1C-15CD32C6BB54}"/>
          </ac:picMkLst>
        </pc:picChg>
      </pc:sldChg>
      <pc:sldChg chg="del">
        <pc:chgData name="Sarah Gothard" userId="0e53f415fda5f162" providerId="LiveId" clId="{EF558BD2-D9CB-4C5D-BE66-562A3E8A38A6}" dt="2019-12-31T19:55:14.468" v="4" actId="2696"/>
        <pc:sldMkLst>
          <pc:docMk/>
          <pc:sldMk cId="1241077830" sldId="262"/>
        </pc:sldMkLst>
      </pc:sldChg>
      <pc:sldChg chg="addSp delSp modSp add mod setBg delDesignElem">
        <pc:chgData name="Sarah Gothard" userId="0e53f415fda5f162" providerId="LiveId" clId="{EF558BD2-D9CB-4C5D-BE66-562A3E8A38A6}" dt="2019-12-31T20:02:09.318" v="42" actId="26606"/>
        <pc:sldMkLst>
          <pc:docMk/>
          <pc:sldMk cId="2641117955" sldId="262"/>
        </pc:sldMkLst>
        <pc:spChg chg="ord">
          <ac:chgData name="Sarah Gothard" userId="0e53f415fda5f162" providerId="LiveId" clId="{EF558BD2-D9CB-4C5D-BE66-562A3E8A38A6}" dt="2019-12-31T20:02:09.318" v="42" actId="26606"/>
          <ac:spMkLst>
            <pc:docMk/>
            <pc:sldMk cId="2641117955" sldId="262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2:09.318" v="42" actId="26606"/>
          <ac:spMkLst>
            <pc:docMk/>
            <pc:sldMk cId="2641117955" sldId="262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2:09.318" v="42" actId="26606"/>
          <ac:spMkLst>
            <pc:docMk/>
            <pc:sldMk cId="2641117955" sldId="262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621" v="20"/>
          <ac:spMkLst>
            <pc:docMk/>
            <pc:sldMk cId="2641117955" sldId="262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621" v="20"/>
          <ac:spMkLst>
            <pc:docMk/>
            <pc:sldMk cId="2641117955" sldId="262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2:09.318" v="42" actId="26606"/>
          <ac:picMkLst>
            <pc:docMk/>
            <pc:sldMk cId="2641117955" sldId="262"/>
            <ac:picMk id="2" creationId="{5F89CC96-4769-4E2A-8D98-787E5087D576}"/>
          </ac:picMkLst>
        </pc:picChg>
      </pc:sldChg>
      <pc:sldChg chg="del">
        <pc:chgData name="Sarah Gothard" userId="0e53f415fda5f162" providerId="LiveId" clId="{EF558BD2-D9CB-4C5D-BE66-562A3E8A38A6}" dt="2019-12-31T19:55:14.476" v="5" actId="2696"/>
        <pc:sldMkLst>
          <pc:docMk/>
          <pc:sldMk cId="969557175" sldId="263"/>
        </pc:sldMkLst>
      </pc:sldChg>
      <pc:sldChg chg="addSp delSp modSp add mod setBg delDesignElem">
        <pc:chgData name="Sarah Gothard" userId="0e53f415fda5f162" providerId="LiveId" clId="{EF558BD2-D9CB-4C5D-BE66-562A3E8A38A6}" dt="2019-12-31T20:06:39.858" v="48" actId="26606"/>
        <pc:sldMkLst>
          <pc:docMk/>
          <pc:sldMk cId="3781997911" sldId="263"/>
        </pc:sldMkLst>
        <pc:spChg chg="ord">
          <ac:chgData name="Sarah Gothard" userId="0e53f415fda5f162" providerId="LiveId" clId="{EF558BD2-D9CB-4C5D-BE66-562A3E8A38A6}" dt="2019-12-31T20:06:39.858" v="48" actId="26606"/>
          <ac:spMkLst>
            <pc:docMk/>
            <pc:sldMk cId="3781997911" sldId="263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6:39.858" v="48" actId="26606"/>
          <ac:spMkLst>
            <pc:docMk/>
            <pc:sldMk cId="3781997911" sldId="263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6:39.858" v="48" actId="26606"/>
          <ac:spMkLst>
            <pc:docMk/>
            <pc:sldMk cId="3781997911" sldId="263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744" v="22"/>
          <ac:spMkLst>
            <pc:docMk/>
            <pc:sldMk cId="3781997911" sldId="263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744" v="22"/>
          <ac:spMkLst>
            <pc:docMk/>
            <pc:sldMk cId="3781997911" sldId="263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6:39.858" v="48" actId="26606"/>
          <ac:picMkLst>
            <pc:docMk/>
            <pc:sldMk cId="3781997911" sldId="263"/>
            <ac:picMk id="2" creationId="{A1FE359A-CE9E-49F8-B5A2-19D9BD65DE2A}"/>
          </ac:picMkLst>
        </pc:picChg>
      </pc:sldChg>
      <pc:sldChg chg="del">
        <pc:chgData name="Sarah Gothard" userId="0e53f415fda5f162" providerId="LiveId" clId="{EF558BD2-D9CB-4C5D-BE66-562A3E8A38A6}" dt="2019-12-31T19:55:14.483" v="6" actId="2696"/>
        <pc:sldMkLst>
          <pc:docMk/>
          <pc:sldMk cId="678816272" sldId="264"/>
        </pc:sldMkLst>
      </pc:sldChg>
      <pc:sldChg chg="addSp delSp modSp add mod setBg delDesignElem">
        <pc:chgData name="Sarah Gothard" userId="0e53f415fda5f162" providerId="LiveId" clId="{EF558BD2-D9CB-4C5D-BE66-562A3E8A38A6}" dt="2019-12-31T19:59:47.770" v="38" actId="26606"/>
        <pc:sldMkLst>
          <pc:docMk/>
          <pc:sldMk cId="3885994888" sldId="264"/>
        </pc:sldMkLst>
        <pc:spChg chg="ord">
          <ac:chgData name="Sarah Gothard" userId="0e53f415fda5f162" providerId="LiveId" clId="{EF558BD2-D9CB-4C5D-BE66-562A3E8A38A6}" dt="2019-12-31T19:59:47.770" v="38" actId="26606"/>
          <ac:spMkLst>
            <pc:docMk/>
            <pc:sldMk cId="3885994888" sldId="264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19:59:47.770" v="38" actId="26606"/>
          <ac:spMkLst>
            <pc:docMk/>
            <pc:sldMk cId="3885994888" sldId="264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9:47.770" v="38" actId="26606"/>
          <ac:spMkLst>
            <pc:docMk/>
            <pc:sldMk cId="3885994888" sldId="264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894" v="24"/>
          <ac:spMkLst>
            <pc:docMk/>
            <pc:sldMk cId="3885994888" sldId="264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894" v="24"/>
          <ac:spMkLst>
            <pc:docMk/>
            <pc:sldMk cId="3885994888" sldId="264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19:59:47.770" v="38" actId="26606"/>
          <ac:picMkLst>
            <pc:docMk/>
            <pc:sldMk cId="3885994888" sldId="264"/>
            <ac:picMk id="2" creationId="{89D9B3C7-257C-4399-AC64-17F2841D8471}"/>
          </ac:picMkLst>
        </pc:picChg>
      </pc:sldChg>
      <pc:sldChg chg="del">
        <pc:chgData name="Sarah Gothard" userId="0e53f415fda5f162" providerId="LiveId" clId="{EF558BD2-D9CB-4C5D-BE66-562A3E8A38A6}" dt="2019-12-31T19:55:14.492" v="7" actId="2696"/>
        <pc:sldMkLst>
          <pc:docMk/>
          <pc:sldMk cId="2939051622" sldId="265"/>
        </pc:sldMkLst>
      </pc:sldChg>
      <pc:sldChg chg="addSp delSp modSp add mod setBg delDesignElem">
        <pc:chgData name="Sarah Gothard" userId="0e53f415fda5f162" providerId="LiveId" clId="{EF558BD2-D9CB-4C5D-BE66-562A3E8A38A6}" dt="2019-12-31T20:03:03.999" v="44" actId="26606"/>
        <pc:sldMkLst>
          <pc:docMk/>
          <pc:sldMk cId="3249105319" sldId="265"/>
        </pc:sldMkLst>
        <pc:spChg chg="ord">
          <ac:chgData name="Sarah Gothard" userId="0e53f415fda5f162" providerId="LiveId" clId="{EF558BD2-D9CB-4C5D-BE66-562A3E8A38A6}" dt="2019-12-31T20:03:03.999" v="44" actId="26606"/>
          <ac:spMkLst>
            <pc:docMk/>
            <pc:sldMk cId="3249105319" sldId="265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3:03.999" v="44" actId="26606"/>
          <ac:spMkLst>
            <pc:docMk/>
            <pc:sldMk cId="3249105319" sldId="265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3:03.999" v="44" actId="26606"/>
          <ac:spMkLst>
            <pc:docMk/>
            <pc:sldMk cId="3249105319" sldId="265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7.074" v="26"/>
          <ac:spMkLst>
            <pc:docMk/>
            <pc:sldMk cId="3249105319" sldId="265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7.074" v="26"/>
          <ac:spMkLst>
            <pc:docMk/>
            <pc:sldMk cId="3249105319" sldId="265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3:03.999" v="44" actId="26606"/>
          <ac:picMkLst>
            <pc:docMk/>
            <pc:sldMk cId="3249105319" sldId="265"/>
            <ac:picMk id="2" creationId="{47B8CF6A-7E9D-4DD1-82C1-FE3C7545D48A}"/>
          </ac:picMkLst>
        </pc:picChg>
      </pc:sldChg>
      <pc:sldChg chg="addSp delSp modSp add mod setBg delDesignElem">
        <pc:chgData name="Sarah Gothard" userId="0e53f415fda5f162" providerId="LiveId" clId="{EF558BD2-D9CB-4C5D-BE66-562A3E8A38A6}" dt="2019-12-31T20:07:34.438" v="50" actId="26606"/>
        <pc:sldMkLst>
          <pc:docMk/>
          <pc:sldMk cId="706254561" sldId="266"/>
        </pc:sldMkLst>
        <pc:spChg chg="ord">
          <ac:chgData name="Sarah Gothard" userId="0e53f415fda5f162" providerId="LiveId" clId="{EF558BD2-D9CB-4C5D-BE66-562A3E8A38A6}" dt="2019-12-31T20:07:34.438" v="50" actId="26606"/>
          <ac:spMkLst>
            <pc:docMk/>
            <pc:sldMk cId="706254561" sldId="266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7:34.438" v="50" actId="26606"/>
          <ac:spMkLst>
            <pc:docMk/>
            <pc:sldMk cId="706254561" sldId="266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7:34.438" v="50" actId="26606"/>
          <ac:spMkLst>
            <pc:docMk/>
            <pc:sldMk cId="706254561" sldId="266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7.254" v="28"/>
          <ac:spMkLst>
            <pc:docMk/>
            <pc:sldMk cId="706254561" sldId="266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7.254" v="28"/>
          <ac:spMkLst>
            <pc:docMk/>
            <pc:sldMk cId="706254561" sldId="266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7:34.438" v="50" actId="26606"/>
          <ac:picMkLst>
            <pc:docMk/>
            <pc:sldMk cId="706254561" sldId="266"/>
            <ac:picMk id="2" creationId="{091145A0-7717-490F-B124-F27445D11524}"/>
          </ac:picMkLst>
        </pc:picChg>
      </pc:sldChg>
      <pc:sldChg chg="del">
        <pc:chgData name="Sarah Gothard" userId="0e53f415fda5f162" providerId="LiveId" clId="{EF558BD2-D9CB-4C5D-BE66-562A3E8A38A6}" dt="2019-12-31T19:55:14.497" v="8" actId="2696"/>
        <pc:sldMkLst>
          <pc:docMk/>
          <pc:sldMk cId="3835701909" sldId="266"/>
        </pc:sldMkLst>
      </pc:sldChg>
      <pc:sldChg chg="del">
        <pc:chgData name="Sarah Gothard" userId="0e53f415fda5f162" providerId="LiveId" clId="{EF558BD2-D9CB-4C5D-BE66-562A3E8A38A6}" dt="2019-12-31T19:55:14.503" v="9" actId="2696"/>
        <pc:sldMkLst>
          <pc:docMk/>
          <pc:sldMk cId="1498553779" sldId="267"/>
        </pc:sldMkLst>
      </pc:sldChg>
      <pc:sldChg chg="del">
        <pc:chgData name="Sarah Gothard" userId="0e53f415fda5f162" providerId="LiveId" clId="{EF558BD2-D9CB-4C5D-BE66-562A3E8A38A6}" dt="2019-12-31T19:55:14.509" v="10" actId="2696"/>
        <pc:sldMkLst>
          <pc:docMk/>
          <pc:sldMk cId="2319594361" sldId="268"/>
        </pc:sldMkLst>
      </pc:sldChg>
      <pc:sldChg chg="del">
        <pc:chgData name="Sarah Gothard" userId="0e53f415fda5f162" providerId="LiveId" clId="{EF558BD2-D9CB-4C5D-BE66-562A3E8A38A6}" dt="2019-12-31T19:55:14.516" v="11" actId="2696"/>
        <pc:sldMkLst>
          <pc:docMk/>
          <pc:sldMk cId="2624727474" sldId="269"/>
        </pc:sldMkLst>
      </pc:sldChg>
      <pc:sldChg chg="del">
        <pc:chgData name="Sarah Gothard" userId="0e53f415fda5f162" providerId="LiveId" clId="{EF558BD2-D9CB-4C5D-BE66-562A3E8A38A6}" dt="2019-12-31T19:55:14.522" v="12" actId="2696"/>
        <pc:sldMkLst>
          <pc:docMk/>
          <pc:sldMk cId="2990297056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6/26/2026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6/26/2026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A96BF1-8CCF-F588-85C4-2AC37CDB66E5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510518"/>
            <a:ext cx="10287000" cy="183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62DD348-0C20-C48B-760A-B1925C2B5AB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F72FA47-FD06-8776-2B15-3D1C8717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5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4013074-6514-6F45-5D02-E59F8809424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CA0AD-67E6-7D45-615B-38FB0B02D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F18E696-6322-76BA-7313-469E9C02AB7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0374"/>
            <a:ext cx="12192000" cy="3497252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DCC617E-0726-0A0D-4945-C8E99775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79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709A1C4-779A-8922-F95D-EE62C0896E8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B0787C5-54D1-068E-8F3D-8322FF4FF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0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CB1E4A-5E0B-80B6-1B14-D367BD7D356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6A9F51B-263C-76F5-2FB6-86BF9BBD8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79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1A26C45-A252-0BE1-1929-5A2BE446034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8358161-39F9-381F-55DF-245D9247F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05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C36A82C-34D0-31C5-EFB3-D008919CCE5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89E84FF-DA68-CC22-9D93-E3F91A1A1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363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A335E25-1FAA-F0C5-B6B1-8D4A7FD4DCF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6D0CA18-4311-4605-07E9-221B91C5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91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41F3A9-18CA-445B-366E-884CCC9DD27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3959"/>
            <a:ext cx="12192000" cy="3470082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6513C46-E656-2CB9-F484-4567C2AD2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55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</cp:revision>
  <dcterms:created xsi:type="dcterms:W3CDTF">2019-12-31T20:07:34Z</dcterms:created>
  <dcterms:modified xsi:type="dcterms:W3CDTF">2026-06-27T01:25:43Z</dcterms:modified>
</cp:coreProperties>
</file>