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90" d="100"/>
          <a:sy n="90" d="100"/>
        </p:scale>
        <p:origin x="8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381D191-600B-4997-90EF-AF4AF6826405}"/>
    <pc:docChg chg="undo custSel modSld">
      <pc:chgData name="Sarah Gothard" userId="0e53f415fda5f162" providerId="LiveId" clId="{3381D191-600B-4997-90EF-AF4AF6826405}" dt="2021-11-07T02:48:33.602" v="45" actId="26606"/>
      <pc:docMkLst>
        <pc:docMk/>
      </pc:docMkLst>
      <pc:sldChg chg="addSp delSp modSp mod">
        <pc:chgData name="Sarah Gothard" userId="0e53f415fda5f162" providerId="LiveId" clId="{3381D191-600B-4997-90EF-AF4AF6826405}" dt="2021-11-07T02:43:59.496" v="2" actId="26606"/>
        <pc:sldMkLst>
          <pc:docMk/>
          <pc:sldMk cId="2551191543" sldId="257"/>
        </pc:sldMkLst>
        <pc:spChg chg="ord">
          <ac:chgData name="Sarah Gothard" userId="0e53f415fda5f162" providerId="LiveId" clId="{3381D191-600B-4997-90EF-AF4AF6826405}" dt="2021-11-07T02:43:59.496" v="2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3:59.496" v="2" actId="26606"/>
          <ac:spMkLst>
            <pc:docMk/>
            <pc:sldMk cId="2551191543" sldId="257"/>
            <ac:spMk id="16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3:59.496" v="2" actId="26606"/>
          <ac:spMkLst>
            <pc:docMk/>
            <pc:sldMk cId="2551191543" sldId="257"/>
            <ac:spMk id="17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3:59.496" v="2" actId="26606"/>
          <ac:spMkLst>
            <pc:docMk/>
            <pc:sldMk cId="2551191543" sldId="257"/>
            <ac:spMk id="22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3:59.496" v="2" actId="26606"/>
          <ac:spMkLst>
            <pc:docMk/>
            <pc:sldMk cId="2551191543" sldId="257"/>
            <ac:spMk id="24" creationId="{CB44330D-EA18-4254-AA95-EB49948539B8}"/>
          </ac:spMkLst>
        </pc:spChg>
        <pc:picChg chg="add mod">
          <ac:chgData name="Sarah Gothard" userId="0e53f415fda5f162" providerId="LiveId" clId="{3381D191-600B-4997-90EF-AF4AF6826405}" dt="2021-11-07T02:43:59.496" v="2" actId="26606"/>
          <ac:picMkLst>
            <pc:docMk/>
            <pc:sldMk cId="2551191543" sldId="257"/>
            <ac:picMk id="3" creationId="{4BB11D31-5721-4FEA-B694-3AF364D756CC}"/>
          </ac:picMkLst>
        </pc:picChg>
        <pc:picChg chg="del">
          <ac:chgData name="Sarah Gothard" userId="0e53f415fda5f162" providerId="LiveId" clId="{3381D191-600B-4997-90EF-AF4AF6826405}" dt="2021-11-07T02:43:57.529" v="0" actId="478"/>
          <ac:picMkLst>
            <pc:docMk/>
            <pc:sldMk cId="2551191543" sldId="257"/>
            <ac:picMk id="5" creationId="{04D2A33D-232C-45DA-BF62-F6A3E200CD43}"/>
          </ac:picMkLst>
        </pc:picChg>
      </pc:sldChg>
      <pc:sldChg chg="addSp delSp modSp mod">
        <pc:chgData name="Sarah Gothard" userId="0e53f415fda5f162" providerId="LiveId" clId="{3381D191-600B-4997-90EF-AF4AF6826405}" dt="2021-11-07T02:44:17.080" v="7" actId="26606"/>
        <pc:sldMkLst>
          <pc:docMk/>
          <pc:sldMk cId="1875144730" sldId="258"/>
        </pc:sldMkLst>
        <pc:spChg chg="ord">
          <ac:chgData name="Sarah Gothard" userId="0e53f415fda5f162" providerId="LiveId" clId="{3381D191-600B-4997-90EF-AF4AF6826405}" dt="2021-11-07T02:44:17.080" v="7" actId="26606"/>
          <ac:spMkLst>
            <pc:docMk/>
            <pc:sldMk cId="1875144730" sldId="258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4:17.080" v="7" actId="26606"/>
          <ac:spMkLst>
            <pc:docMk/>
            <pc:sldMk cId="1875144730" sldId="258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4:17.080" v="7" actId="26606"/>
          <ac:spMkLst>
            <pc:docMk/>
            <pc:sldMk cId="1875144730" sldId="258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4:17.080" v="7" actId="26606"/>
          <ac:spMkLst>
            <pc:docMk/>
            <pc:sldMk cId="1875144730" sldId="258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4:17.080" v="7" actId="26606"/>
          <ac:spMkLst>
            <pc:docMk/>
            <pc:sldMk cId="1875144730" sldId="258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4:15.403" v="5" actId="478"/>
          <ac:picMkLst>
            <pc:docMk/>
            <pc:sldMk cId="1875144730" sldId="258"/>
            <ac:picMk id="2" creationId="{876A7D3B-4E98-4BFC-ADDC-5C6830ADD529}"/>
          </ac:picMkLst>
        </pc:picChg>
        <pc:picChg chg="add del">
          <ac:chgData name="Sarah Gothard" userId="0e53f415fda5f162" providerId="LiveId" clId="{3381D191-600B-4997-90EF-AF4AF6826405}" dt="2021-11-07T02:44:12.477" v="4" actId="22"/>
          <ac:picMkLst>
            <pc:docMk/>
            <pc:sldMk cId="1875144730" sldId="258"/>
            <ac:picMk id="5" creationId="{3E24A8F5-7F74-4728-BD2B-2FF9515F9E58}"/>
          </ac:picMkLst>
        </pc:picChg>
        <pc:picChg chg="add mod">
          <ac:chgData name="Sarah Gothard" userId="0e53f415fda5f162" providerId="LiveId" clId="{3381D191-600B-4997-90EF-AF4AF6826405}" dt="2021-11-07T02:44:17.080" v="7" actId="26606"/>
          <ac:picMkLst>
            <pc:docMk/>
            <pc:sldMk cId="1875144730" sldId="258"/>
            <ac:picMk id="7" creationId="{7D957303-937C-456F-9AC8-78A45EB4A70E}"/>
          </ac:picMkLst>
        </pc:picChg>
      </pc:sldChg>
      <pc:sldChg chg="addSp delSp modSp mod">
        <pc:chgData name="Sarah Gothard" userId="0e53f415fda5f162" providerId="LiveId" clId="{3381D191-600B-4997-90EF-AF4AF6826405}" dt="2021-11-07T02:44:39.774" v="10" actId="26606"/>
        <pc:sldMkLst>
          <pc:docMk/>
          <pc:sldMk cId="370837892" sldId="259"/>
        </pc:sldMkLst>
        <pc:spChg chg="del">
          <ac:chgData name="Sarah Gothard" userId="0e53f415fda5f162" providerId="LiveId" clId="{3381D191-600B-4997-90EF-AF4AF6826405}" dt="2021-11-07T02:44:39.774" v="10" actId="26606"/>
          <ac:spMkLst>
            <pc:docMk/>
            <pc:sldMk cId="370837892" sldId="259"/>
            <ac:spMk id="7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4:39.774" v="10" actId="26606"/>
          <ac:spMkLst>
            <pc:docMk/>
            <pc:sldMk cId="370837892" sldId="259"/>
            <ac:spMk id="9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4:39.774" v="10" actId="26606"/>
          <ac:spMkLst>
            <pc:docMk/>
            <pc:sldMk cId="370837892" sldId="259"/>
            <ac:spMk id="14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4:39.774" v="10" actId="26606"/>
          <ac:spMkLst>
            <pc:docMk/>
            <pc:sldMk cId="370837892" sldId="259"/>
            <ac:spMk id="16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4:19.096" v="8" actId="478"/>
          <ac:picMkLst>
            <pc:docMk/>
            <pc:sldMk cId="370837892" sldId="259"/>
            <ac:picMk id="2" creationId="{2265726C-9B5C-46E9-8423-78088D418958}"/>
          </ac:picMkLst>
        </pc:picChg>
        <pc:picChg chg="add mod">
          <ac:chgData name="Sarah Gothard" userId="0e53f415fda5f162" providerId="LiveId" clId="{3381D191-600B-4997-90EF-AF4AF6826405}" dt="2021-11-07T02:44:39.774" v="10" actId="26606"/>
          <ac:picMkLst>
            <pc:docMk/>
            <pc:sldMk cId="370837892" sldId="259"/>
            <ac:picMk id="4" creationId="{D0019126-369A-4F57-8EDF-E65251C6EB10}"/>
          </ac:picMkLst>
        </pc:picChg>
      </pc:sldChg>
      <pc:sldChg chg="addSp delSp modSp mod">
        <pc:chgData name="Sarah Gothard" userId="0e53f415fda5f162" providerId="LiveId" clId="{3381D191-600B-4997-90EF-AF4AF6826405}" dt="2021-11-07T02:44:52.475" v="13" actId="26606"/>
        <pc:sldMkLst>
          <pc:docMk/>
          <pc:sldMk cId="897919651" sldId="260"/>
        </pc:sldMkLst>
        <pc:spChg chg="ord">
          <ac:chgData name="Sarah Gothard" userId="0e53f415fda5f162" providerId="LiveId" clId="{3381D191-600B-4997-90EF-AF4AF6826405}" dt="2021-11-07T02:44:52.475" v="13" actId="26606"/>
          <ac:spMkLst>
            <pc:docMk/>
            <pc:sldMk cId="897919651" sldId="260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4:52.475" v="13" actId="26606"/>
          <ac:spMkLst>
            <pc:docMk/>
            <pc:sldMk cId="897919651" sldId="260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4:52.475" v="13" actId="26606"/>
          <ac:spMkLst>
            <pc:docMk/>
            <pc:sldMk cId="897919651" sldId="260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4:52.475" v="13" actId="26606"/>
          <ac:spMkLst>
            <pc:docMk/>
            <pc:sldMk cId="897919651" sldId="260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4:52.475" v="13" actId="26606"/>
          <ac:spMkLst>
            <pc:docMk/>
            <pc:sldMk cId="897919651" sldId="260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4:41.421" v="11" actId="478"/>
          <ac:picMkLst>
            <pc:docMk/>
            <pc:sldMk cId="897919651" sldId="260"/>
            <ac:picMk id="2" creationId="{FCD2B4ED-70D0-4190-89B5-5FC1F90B4CD5}"/>
          </ac:picMkLst>
        </pc:picChg>
        <pc:picChg chg="add mod">
          <ac:chgData name="Sarah Gothard" userId="0e53f415fda5f162" providerId="LiveId" clId="{3381D191-600B-4997-90EF-AF4AF6826405}" dt="2021-11-07T02:44:52.475" v="13" actId="26606"/>
          <ac:picMkLst>
            <pc:docMk/>
            <pc:sldMk cId="897919651" sldId="260"/>
            <ac:picMk id="5" creationId="{92C2B6CD-C888-40E8-A410-D98ABED72E0A}"/>
          </ac:picMkLst>
        </pc:picChg>
      </pc:sldChg>
      <pc:sldChg chg="addSp delSp modSp mod">
        <pc:chgData name="Sarah Gothard" userId="0e53f415fda5f162" providerId="LiveId" clId="{3381D191-600B-4997-90EF-AF4AF6826405}" dt="2021-11-07T02:45:58.746" v="19" actId="26606"/>
        <pc:sldMkLst>
          <pc:docMk/>
          <pc:sldMk cId="2569857941" sldId="261"/>
        </pc:sldMkLst>
        <pc:spChg chg="ord">
          <ac:chgData name="Sarah Gothard" userId="0e53f415fda5f162" providerId="LiveId" clId="{3381D191-600B-4997-90EF-AF4AF6826405}" dt="2021-11-07T02:45:58.746" v="19" actId="26606"/>
          <ac:spMkLst>
            <pc:docMk/>
            <pc:sldMk cId="2569857941" sldId="261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5:18.137" v="16" actId="26606"/>
          <ac:spMkLst>
            <pc:docMk/>
            <pc:sldMk cId="2569857941" sldId="261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5:18.137" v="16" actId="26606"/>
          <ac:spMkLst>
            <pc:docMk/>
            <pc:sldMk cId="2569857941" sldId="261"/>
            <ac:spMk id="11" creationId="{CB44330D-EA18-4254-AA95-EB49948539B8}"/>
          </ac:spMkLst>
        </pc:spChg>
        <pc:spChg chg="add del">
          <ac:chgData name="Sarah Gothard" userId="0e53f415fda5f162" providerId="LiveId" clId="{3381D191-600B-4997-90EF-AF4AF6826405}" dt="2021-11-07T02:45:58.746" v="19" actId="26606"/>
          <ac:spMkLst>
            <pc:docMk/>
            <pc:sldMk cId="2569857941" sldId="261"/>
            <ac:spMk id="16" creationId="{32BC26D8-82FB-445E-AA49-62A77D7C1EE0}"/>
          </ac:spMkLst>
        </pc:spChg>
        <pc:spChg chg="add del">
          <ac:chgData name="Sarah Gothard" userId="0e53f415fda5f162" providerId="LiveId" clId="{3381D191-600B-4997-90EF-AF4AF6826405}" dt="2021-11-07T02:45:58.746" v="19" actId="26606"/>
          <ac:spMkLst>
            <pc:docMk/>
            <pc:sldMk cId="2569857941" sldId="261"/>
            <ac:spMk id="18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5:58.746" v="19" actId="26606"/>
          <ac:spMkLst>
            <pc:docMk/>
            <pc:sldMk cId="2569857941" sldId="261"/>
            <ac:spMk id="23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5:58.746" v="19" actId="26606"/>
          <ac:spMkLst>
            <pc:docMk/>
            <pc:sldMk cId="2569857941" sldId="261"/>
            <ac:spMk id="25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4:55.078" v="14" actId="478"/>
          <ac:picMkLst>
            <pc:docMk/>
            <pc:sldMk cId="2569857941" sldId="261"/>
            <ac:picMk id="3" creationId="{A90F85CD-7B3E-445B-B7D9-2BE264A2416B}"/>
          </ac:picMkLst>
        </pc:picChg>
        <pc:picChg chg="add del mod">
          <ac:chgData name="Sarah Gothard" userId="0e53f415fda5f162" providerId="LiveId" clId="{3381D191-600B-4997-90EF-AF4AF6826405}" dt="2021-11-07T02:45:45.747" v="17" actId="478"/>
          <ac:picMkLst>
            <pc:docMk/>
            <pc:sldMk cId="2569857941" sldId="261"/>
            <ac:picMk id="5" creationId="{E8274D58-FA9B-457D-B4FD-68E4CBF3373F}"/>
          </ac:picMkLst>
        </pc:picChg>
        <pc:picChg chg="add mod">
          <ac:chgData name="Sarah Gothard" userId="0e53f415fda5f162" providerId="LiveId" clId="{3381D191-600B-4997-90EF-AF4AF6826405}" dt="2021-11-07T02:45:58.746" v="19" actId="26606"/>
          <ac:picMkLst>
            <pc:docMk/>
            <pc:sldMk cId="2569857941" sldId="261"/>
            <ac:picMk id="7" creationId="{0FB9A744-48AF-43DE-AE77-A651A6E3761A}"/>
          </ac:picMkLst>
        </pc:picChg>
      </pc:sldChg>
      <pc:sldChg chg="addSp delSp modSp mod">
        <pc:chgData name="Sarah Gothard" userId="0e53f415fda5f162" providerId="LiveId" clId="{3381D191-600B-4997-90EF-AF4AF6826405}" dt="2021-11-07T02:46:15.071" v="22" actId="26606"/>
        <pc:sldMkLst>
          <pc:docMk/>
          <pc:sldMk cId="3858607639" sldId="262"/>
        </pc:sldMkLst>
        <pc:spChg chg="del">
          <ac:chgData name="Sarah Gothard" userId="0e53f415fda5f162" providerId="LiveId" clId="{3381D191-600B-4997-90EF-AF4AF6826405}" dt="2021-11-07T02:46:15.071" v="22" actId="26606"/>
          <ac:spMkLst>
            <pc:docMk/>
            <pc:sldMk cId="3858607639" sldId="262"/>
            <ac:spMk id="7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6:15.071" v="22" actId="26606"/>
          <ac:spMkLst>
            <pc:docMk/>
            <pc:sldMk cId="3858607639" sldId="262"/>
            <ac:spMk id="9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6:15.071" v="22" actId="26606"/>
          <ac:spMkLst>
            <pc:docMk/>
            <pc:sldMk cId="3858607639" sldId="262"/>
            <ac:spMk id="14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6:15.071" v="22" actId="26606"/>
          <ac:spMkLst>
            <pc:docMk/>
            <pc:sldMk cId="3858607639" sldId="262"/>
            <ac:spMk id="16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6:05.306" v="20" actId="478"/>
          <ac:picMkLst>
            <pc:docMk/>
            <pc:sldMk cId="3858607639" sldId="262"/>
            <ac:picMk id="2" creationId="{5D3660A1-32F9-44CE-919E-D11D072CA809}"/>
          </ac:picMkLst>
        </pc:picChg>
        <pc:picChg chg="add mod">
          <ac:chgData name="Sarah Gothard" userId="0e53f415fda5f162" providerId="LiveId" clId="{3381D191-600B-4997-90EF-AF4AF6826405}" dt="2021-11-07T02:46:15.071" v="22" actId="26606"/>
          <ac:picMkLst>
            <pc:docMk/>
            <pc:sldMk cId="3858607639" sldId="262"/>
            <ac:picMk id="4" creationId="{7EA7A090-3F80-4C07-B1BD-FE60BC57E0A1}"/>
          </ac:picMkLst>
        </pc:picChg>
      </pc:sldChg>
      <pc:sldChg chg="addSp delSp modSp mod">
        <pc:chgData name="Sarah Gothard" userId="0e53f415fda5f162" providerId="LiveId" clId="{3381D191-600B-4997-90EF-AF4AF6826405}" dt="2021-11-07T02:46:42.214" v="25" actId="26606"/>
        <pc:sldMkLst>
          <pc:docMk/>
          <pc:sldMk cId="2796124764" sldId="263"/>
        </pc:sldMkLst>
        <pc:spChg chg="ord">
          <ac:chgData name="Sarah Gothard" userId="0e53f415fda5f162" providerId="LiveId" clId="{3381D191-600B-4997-90EF-AF4AF6826405}" dt="2021-11-07T02:46:42.214" v="25" actId="26606"/>
          <ac:spMkLst>
            <pc:docMk/>
            <pc:sldMk cId="2796124764" sldId="263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6:42.214" v="25" actId="26606"/>
          <ac:spMkLst>
            <pc:docMk/>
            <pc:sldMk cId="2796124764" sldId="263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6:42.214" v="25" actId="26606"/>
          <ac:spMkLst>
            <pc:docMk/>
            <pc:sldMk cId="2796124764" sldId="263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6:42.214" v="25" actId="26606"/>
          <ac:spMkLst>
            <pc:docMk/>
            <pc:sldMk cId="2796124764" sldId="263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6:42.214" v="25" actId="26606"/>
          <ac:spMkLst>
            <pc:docMk/>
            <pc:sldMk cId="2796124764" sldId="263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6:18.367" v="23" actId="478"/>
          <ac:picMkLst>
            <pc:docMk/>
            <pc:sldMk cId="2796124764" sldId="263"/>
            <ac:picMk id="2" creationId="{CBD85226-58FD-4C26-AE69-A96F7EE411E1}"/>
          </ac:picMkLst>
        </pc:picChg>
        <pc:picChg chg="add mod">
          <ac:chgData name="Sarah Gothard" userId="0e53f415fda5f162" providerId="LiveId" clId="{3381D191-600B-4997-90EF-AF4AF6826405}" dt="2021-11-07T02:46:42.214" v="25" actId="26606"/>
          <ac:picMkLst>
            <pc:docMk/>
            <pc:sldMk cId="2796124764" sldId="263"/>
            <ac:picMk id="5" creationId="{061D7B01-BE29-432B-9D2F-C55EBC771E3F}"/>
          </ac:picMkLst>
        </pc:picChg>
      </pc:sldChg>
      <pc:sldChg chg="addSp delSp modSp mod">
        <pc:chgData name="Sarah Gothard" userId="0e53f415fda5f162" providerId="LiveId" clId="{3381D191-600B-4997-90EF-AF4AF6826405}" dt="2021-11-07T02:46:57.443" v="28" actId="26606"/>
        <pc:sldMkLst>
          <pc:docMk/>
          <pc:sldMk cId="2090794109" sldId="264"/>
        </pc:sldMkLst>
        <pc:spChg chg="ord">
          <ac:chgData name="Sarah Gothard" userId="0e53f415fda5f162" providerId="LiveId" clId="{3381D191-600B-4997-90EF-AF4AF6826405}" dt="2021-11-07T02:46:57.443" v="28" actId="26606"/>
          <ac:spMkLst>
            <pc:docMk/>
            <pc:sldMk cId="2090794109" sldId="264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6:57.443" v="28" actId="26606"/>
          <ac:spMkLst>
            <pc:docMk/>
            <pc:sldMk cId="2090794109" sldId="264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6:57.443" v="28" actId="26606"/>
          <ac:spMkLst>
            <pc:docMk/>
            <pc:sldMk cId="2090794109" sldId="264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6:57.443" v="28" actId="26606"/>
          <ac:spMkLst>
            <pc:docMk/>
            <pc:sldMk cId="2090794109" sldId="264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6:57.443" v="28" actId="26606"/>
          <ac:spMkLst>
            <pc:docMk/>
            <pc:sldMk cId="2090794109" sldId="264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6:46.473" v="26" actId="478"/>
          <ac:picMkLst>
            <pc:docMk/>
            <pc:sldMk cId="2090794109" sldId="264"/>
            <ac:picMk id="2" creationId="{433069FA-78DC-4B30-9D8A-EA11944FDFB7}"/>
          </ac:picMkLst>
        </pc:picChg>
        <pc:picChg chg="add mod">
          <ac:chgData name="Sarah Gothard" userId="0e53f415fda5f162" providerId="LiveId" clId="{3381D191-600B-4997-90EF-AF4AF6826405}" dt="2021-11-07T02:46:57.443" v="28" actId="26606"/>
          <ac:picMkLst>
            <pc:docMk/>
            <pc:sldMk cId="2090794109" sldId="264"/>
            <ac:picMk id="5" creationId="{2C1A272E-A59F-4552-8F06-93E891D2C1E5}"/>
          </ac:picMkLst>
        </pc:picChg>
      </pc:sldChg>
      <pc:sldChg chg="addSp delSp modSp mod">
        <pc:chgData name="Sarah Gothard" userId="0e53f415fda5f162" providerId="LiveId" clId="{3381D191-600B-4997-90EF-AF4AF6826405}" dt="2021-11-07T02:47:22.679" v="31" actId="26606"/>
        <pc:sldMkLst>
          <pc:docMk/>
          <pc:sldMk cId="1972429663" sldId="265"/>
        </pc:sldMkLst>
        <pc:spChg chg="del">
          <ac:chgData name="Sarah Gothard" userId="0e53f415fda5f162" providerId="LiveId" clId="{3381D191-600B-4997-90EF-AF4AF6826405}" dt="2021-11-07T02:47:22.679" v="31" actId="26606"/>
          <ac:spMkLst>
            <pc:docMk/>
            <pc:sldMk cId="1972429663" sldId="265"/>
            <ac:spMk id="7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7:22.679" v="31" actId="26606"/>
          <ac:spMkLst>
            <pc:docMk/>
            <pc:sldMk cId="1972429663" sldId="265"/>
            <ac:spMk id="9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7:22.679" v="31" actId="26606"/>
          <ac:spMkLst>
            <pc:docMk/>
            <pc:sldMk cId="1972429663" sldId="265"/>
            <ac:spMk id="14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7:22.679" v="31" actId="26606"/>
          <ac:spMkLst>
            <pc:docMk/>
            <pc:sldMk cId="1972429663" sldId="265"/>
            <ac:spMk id="16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6:59.454" v="29" actId="478"/>
          <ac:picMkLst>
            <pc:docMk/>
            <pc:sldMk cId="1972429663" sldId="265"/>
            <ac:picMk id="2" creationId="{7E2B6B80-3CA1-40E5-994E-764EE79B618E}"/>
          </ac:picMkLst>
        </pc:picChg>
        <pc:picChg chg="add mod">
          <ac:chgData name="Sarah Gothard" userId="0e53f415fda5f162" providerId="LiveId" clId="{3381D191-600B-4997-90EF-AF4AF6826405}" dt="2021-11-07T02:47:22.679" v="31" actId="26606"/>
          <ac:picMkLst>
            <pc:docMk/>
            <pc:sldMk cId="1972429663" sldId="265"/>
            <ac:picMk id="4" creationId="{B8ABD03C-F87B-4898-8ACC-93CEEE16960A}"/>
          </ac:picMkLst>
        </pc:picChg>
      </pc:sldChg>
      <pc:sldChg chg="addSp delSp modSp mod">
        <pc:chgData name="Sarah Gothard" userId="0e53f415fda5f162" providerId="LiveId" clId="{3381D191-600B-4997-90EF-AF4AF6826405}" dt="2021-11-07T02:47:39.743" v="34" actId="26606"/>
        <pc:sldMkLst>
          <pc:docMk/>
          <pc:sldMk cId="1013253503" sldId="266"/>
        </pc:sldMkLst>
        <pc:spChg chg="ord">
          <ac:chgData name="Sarah Gothard" userId="0e53f415fda5f162" providerId="LiveId" clId="{3381D191-600B-4997-90EF-AF4AF6826405}" dt="2021-11-07T02:47:39.743" v="34" actId="26606"/>
          <ac:spMkLst>
            <pc:docMk/>
            <pc:sldMk cId="1013253503" sldId="266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7:39.743" v="34" actId="26606"/>
          <ac:spMkLst>
            <pc:docMk/>
            <pc:sldMk cId="1013253503" sldId="266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7:39.743" v="34" actId="26606"/>
          <ac:spMkLst>
            <pc:docMk/>
            <pc:sldMk cId="1013253503" sldId="266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7:39.743" v="34" actId="26606"/>
          <ac:spMkLst>
            <pc:docMk/>
            <pc:sldMk cId="1013253503" sldId="266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7:39.743" v="34" actId="26606"/>
          <ac:spMkLst>
            <pc:docMk/>
            <pc:sldMk cId="1013253503" sldId="266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7:28.101" v="32" actId="478"/>
          <ac:picMkLst>
            <pc:docMk/>
            <pc:sldMk cId="1013253503" sldId="266"/>
            <ac:picMk id="2" creationId="{77216EE7-8950-4FB9-B5AE-2F1213B14D57}"/>
          </ac:picMkLst>
        </pc:picChg>
        <pc:picChg chg="add mod">
          <ac:chgData name="Sarah Gothard" userId="0e53f415fda5f162" providerId="LiveId" clId="{3381D191-600B-4997-90EF-AF4AF6826405}" dt="2021-11-07T02:47:39.743" v="34" actId="26606"/>
          <ac:picMkLst>
            <pc:docMk/>
            <pc:sldMk cId="1013253503" sldId="266"/>
            <ac:picMk id="5" creationId="{89D7F7A3-CDCE-4256-89CD-E9C027D7E1A6}"/>
          </ac:picMkLst>
        </pc:picChg>
      </pc:sldChg>
      <pc:sldChg chg="addSp delSp modSp mod">
        <pc:chgData name="Sarah Gothard" userId="0e53f415fda5f162" providerId="LiveId" clId="{3381D191-600B-4997-90EF-AF4AF6826405}" dt="2021-11-07T02:48:07.531" v="37" actId="26606"/>
        <pc:sldMkLst>
          <pc:docMk/>
          <pc:sldMk cId="2899940109" sldId="267"/>
        </pc:sldMkLst>
        <pc:spChg chg="ord">
          <ac:chgData name="Sarah Gothard" userId="0e53f415fda5f162" providerId="LiveId" clId="{3381D191-600B-4997-90EF-AF4AF6826405}" dt="2021-11-07T02:48:07.531" v="37" actId="26606"/>
          <ac:spMkLst>
            <pc:docMk/>
            <pc:sldMk cId="2899940109" sldId="267"/>
            <ac:spMk id="4" creationId="{C8C72D4D-1F63-4213-9F9F-DCBA71B8C487}"/>
          </ac:spMkLst>
        </pc:spChg>
        <pc:spChg chg="del">
          <ac:chgData name="Sarah Gothard" userId="0e53f415fda5f162" providerId="LiveId" clId="{3381D191-600B-4997-90EF-AF4AF6826405}" dt="2021-11-07T02:48:07.531" v="37" actId="26606"/>
          <ac:spMkLst>
            <pc:docMk/>
            <pc:sldMk cId="2899940109" sldId="267"/>
            <ac:spMk id="9" creationId="{32BC26D8-82FB-445E-AA49-62A77D7C1EE0}"/>
          </ac:spMkLst>
        </pc:spChg>
        <pc:spChg chg="del">
          <ac:chgData name="Sarah Gothard" userId="0e53f415fda5f162" providerId="LiveId" clId="{3381D191-600B-4997-90EF-AF4AF6826405}" dt="2021-11-07T02:48:07.531" v="37" actId="26606"/>
          <ac:spMkLst>
            <pc:docMk/>
            <pc:sldMk cId="2899940109" sldId="267"/>
            <ac:spMk id="11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8:07.531" v="37" actId="26606"/>
          <ac:spMkLst>
            <pc:docMk/>
            <pc:sldMk cId="2899940109" sldId="267"/>
            <ac:spMk id="16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8:07.531" v="37" actId="26606"/>
          <ac:spMkLst>
            <pc:docMk/>
            <pc:sldMk cId="2899940109" sldId="267"/>
            <ac:spMk id="18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8:06.029" v="35" actId="478"/>
          <ac:picMkLst>
            <pc:docMk/>
            <pc:sldMk cId="2899940109" sldId="267"/>
            <ac:picMk id="2" creationId="{CF2AA6B3-2580-4C9E-A75F-21DF8E3C14B8}"/>
          </ac:picMkLst>
        </pc:picChg>
        <pc:picChg chg="add mod">
          <ac:chgData name="Sarah Gothard" userId="0e53f415fda5f162" providerId="LiveId" clId="{3381D191-600B-4997-90EF-AF4AF6826405}" dt="2021-11-07T02:48:07.531" v="37" actId="26606"/>
          <ac:picMkLst>
            <pc:docMk/>
            <pc:sldMk cId="2899940109" sldId="267"/>
            <ac:picMk id="5" creationId="{89CEAFDA-1819-45BA-BC2B-408BFF45318A}"/>
          </ac:picMkLst>
        </pc:picChg>
      </pc:sldChg>
      <pc:sldChg chg="addSp delSp modSp mod">
        <pc:chgData name="Sarah Gothard" userId="0e53f415fda5f162" providerId="LiveId" clId="{3381D191-600B-4997-90EF-AF4AF6826405}" dt="2021-11-07T02:48:33.602" v="45" actId="26606"/>
        <pc:sldMkLst>
          <pc:docMk/>
          <pc:sldMk cId="146801047" sldId="268"/>
        </pc:sldMkLst>
        <pc:spChg chg="add del">
          <ac:chgData name="Sarah Gothard" userId="0e53f415fda5f162" providerId="LiveId" clId="{3381D191-600B-4997-90EF-AF4AF6826405}" dt="2021-11-07T02:48:33.602" v="45" actId="26606"/>
          <ac:spMkLst>
            <pc:docMk/>
            <pc:sldMk cId="146801047" sldId="268"/>
            <ac:spMk id="7" creationId="{32BC26D8-82FB-445E-AA49-62A77D7C1EE0}"/>
          </ac:spMkLst>
        </pc:spChg>
        <pc:spChg chg="add del">
          <ac:chgData name="Sarah Gothard" userId="0e53f415fda5f162" providerId="LiveId" clId="{3381D191-600B-4997-90EF-AF4AF6826405}" dt="2021-11-07T02:48:33.602" v="45" actId="26606"/>
          <ac:spMkLst>
            <pc:docMk/>
            <pc:sldMk cId="146801047" sldId="268"/>
            <ac:spMk id="9" creationId="{CB44330D-EA18-4254-AA95-EB49948539B8}"/>
          </ac:spMkLst>
        </pc:spChg>
        <pc:spChg chg="add">
          <ac:chgData name="Sarah Gothard" userId="0e53f415fda5f162" providerId="LiveId" clId="{3381D191-600B-4997-90EF-AF4AF6826405}" dt="2021-11-07T02:48:33.602" v="45" actId="26606"/>
          <ac:spMkLst>
            <pc:docMk/>
            <pc:sldMk cId="146801047" sldId="268"/>
            <ac:spMk id="11" creationId="{32BC26D8-82FB-445E-AA49-62A77D7C1EE0}"/>
          </ac:spMkLst>
        </pc:spChg>
        <pc:spChg chg="add">
          <ac:chgData name="Sarah Gothard" userId="0e53f415fda5f162" providerId="LiveId" clId="{3381D191-600B-4997-90EF-AF4AF6826405}" dt="2021-11-07T02:48:33.602" v="45" actId="26606"/>
          <ac:spMkLst>
            <pc:docMk/>
            <pc:sldMk cId="146801047" sldId="268"/>
            <ac:spMk id="12" creationId="{CB44330D-EA18-4254-AA95-EB49948539B8}"/>
          </ac:spMkLst>
        </pc:spChg>
        <pc:spChg chg="add del">
          <ac:chgData name="Sarah Gothard" userId="0e53f415fda5f162" providerId="LiveId" clId="{3381D191-600B-4997-90EF-AF4AF6826405}" dt="2021-11-07T02:48:20.632" v="41" actId="26606"/>
          <ac:spMkLst>
            <pc:docMk/>
            <pc:sldMk cId="146801047" sldId="268"/>
            <ac:spMk id="14" creationId="{32BC26D8-82FB-445E-AA49-62A77D7C1EE0}"/>
          </ac:spMkLst>
        </pc:spChg>
        <pc:spChg chg="add del">
          <ac:chgData name="Sarah Gothard" userId="0e53f415fda5f162" providerId="LiveId" clId="{3381D191-600B-4997-90EF-AF4AF6826405}" dt="2021-11-07T02:48:20.632" v="41" actId="26606"/>
          <ac:spMkLst>
            <pc:docMk/>
            <pc:sldMk cId="146801047" sldId="268"/>
            <ac:spMk id="16" creationId="{CB44330D-EA18-4254-AA95-EB49948539B8}"/>
          </ac:spMkLst>
        </pc:spChg>
        <pc:picChg chg="del">
          <ac:chgData name="Sarah Gothard" userId="0e53f415fda5f162" providerId="LiveId" clId="{3381D191-600B-4997-90EF-AF4AF6826405}" dt="2021-11-07T02:48:09.964" v="38" actId="478"/>
          <ac:picMkLst>
            <pc:docMk/>
            <pc:sldMk cId="146801047" sldId="268"/>
            <ac:picMk id="2" creationId="{29EA4F31-FEDF-4F4D-B6D2-0727C3F6DBF7}"/>
          </ac:picMkLst>
        </pc:picChg>
        <pc:picChg chg="add del mod">
          <ac:chgData name="Sarah Gothard" userId="0e53f415fda5f162" providerId="LiveId" clId="{3381D191-600B-4997-90EF-AF4AF6826405}" dt="2021-11-07T02:48:31.114" v="43" actId="478"/>
          <ac:picMkLst>
            <pc:docMk/>
            <pc:sldMk cId="146801047" sldId="268"/>
            <ac:picMk id="4" creationId="{6E5895BD-B776-4BF8-8EC9-BD6E839CF118}"/>
          </ac:picMkLst>
        </pc:picChg>
        <pc:picChg chg="add mod">
          <ac:chgData name="Sarah Gothard" userId="0e53f415fda5f162" providerId="LiveId" clId="{3381D191-600B-4997-90EF-AF4AF6826405}" dt="2021-11-07T02:48:33.602" v="45" actId="26606"/>
          <ac:picMkLst>
            <pc:docMk/>
            <pc:sldMk cId="146801047" sldId="268"/>
            <ac:picMk id="6" creationId="{CDA2ACF6-CFAE-44AF-95A9-54F4332CD045}"/>
          </ac:picMkLst>
        </pc:picChg>
      </pc:sldChg>
    </pc:docChg>
  </pc:docChgLst>
  <pc:docChgLst>
    <pc:chgData name="Sarah Gothard" userId="0e53f415fda5f162" providerId="LiveId" clId="{29BEC861-586F-4E79-84D4-F60B14047E6E}"/>
    <pc:docChg chg="undo custSel mod modSld">
      <pc:chgData name="Sarah Gothard" userId="0e53f415fda5f162" providerId="LiveId" clId="{29BEC861-586F-4E79-84D4-F60B14047E6E}" dt="2019-11-11T15:00:08.591" v="14" actId="26606"/>
      <pc:docMkLst>
        <pc:docMk/>
      </pc:docMkLst>
      <pc:sldChg chg="addSp modSp mod setBg">
        <pc:chgData name="Sarah Gothard" userId="0e53f415fda5f162" providerId="LiveId" clId="{29BEC861-586F-4E79-84D4-F60B14047E6E}" dt="2019-11-11T14:59:34.585" v="0" actId="26606"/>
        <pc:sldMkLst>
          <pc:docMk/>
          <pc:sldMk cId="536071998" sldId="256"/>
        </pc:sldMkLst>
        <pc:spChg chg="mod ord">
          <ac:chgData name="Sarah Gothard" userId="0e53f415fda5f162" providerId="LiveId" clId="{29BEC861-586F-4E79-84D4-F60B14047E6E}" dt="2019-11-11T14:59:34.585" v="0" actId="26606"/>
          <ac:spMkLst>
            <pc:docMk/>
            <pc:sldMk cId="536071998" sldId="256"/>
            <ac:spMk id="3" creationId="{0B3C69C4-BCAA-4D89-B43B-A0884DF6934F}"/>
          </ac:spMkLst>
        </pc:spChg>
        <pc:spChg chg="add">
          <ac:chgData name="Sarah Gothard" userId="0e53f415fda5f162" providerId="LiveId" clId="{29BEC861-586F-4E79-84D4-F60B14047E6E}" dt="2019-11-11T14:59:34.585" v="0" actId="26606"/>
          <ac:spMkLst>
            <pc:docMk/>
            <pc:sldMk cId="536071998" sldId="256"/>
            <ac:spMk id="8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34.585" v="0" actId="26606"/>
          <ac:spMkLst>
            <pc:docMk/>
            <pc:sldMk cId="536071998" sldId="256"/>
            <ac:spMk id="10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34.585" v="0" actId="26606"/>
          <ac:picMkLst>
            <pc:docMk/>
            <pc:sldMk cId="536071998" sldId="256"/>
            <ac:picMk id="2" creationId="{29CCCEB2-98BD-4020-BC4E-198CF123BC8C}"/>
          </ac:picMkLst>
        </pc:picChg>
      </pc:sldChg>
      <pc:sldChg chg="addSp delSp modSp mod setBg">
        <pc:chgData name="Sarah Gothard" userId="0e53f415fda5f162" providerId="LiveId" clId="{29BEC861-586F-4E79-84D4-F60B14047E6E}" dt="2019-11-11T14:59:37.162" v="3" actId="26606"/>
        <pc:sldMkLst>
          <pc:docMk/>
          <pc:sldMk cId="2551191543" sldId="257"/>
        </pc:sldMkLst>
        <pc:spChg chg="mod ord">
          <ac:chgData name="Sarah Gothard" userId="0e53f415fda5f162" providerId="LiveId" clId="{29BEC861-586F-4E79-84D4-F60B14047E6E}" dt="2019-11-11T14:59:37.162" v="3" actId="26606"/>
          <ac:spMkLst>
            <pc:docMk/>
            <pc:sldMk cId="2551191543" sldId="257"/>
            <ac:spMk id="4" creationId="{C8C72D4D-1F63-4213-9F9F-DCBA71B8C487}"/>
          </ac:spMkLst>
        </pc:spChg>
        <pc:spChg chg="add del">
          <ac:chgData name="Sarah Gothard" userId="0e53f415fda5f162" providerId="LiveId" clId="{29BEC861-586F-4E79-84D4-F60B14047E6E}" dt="2019-11-11T14:59:37.143" v="2" actId="26606"/>
          <ac:spMkLst>
            <pc:docMk/>
            <pc:sldMk cId="2551191543" sldId="257"/>
            <ac:spMk id="10" creationId="{B9FF99BD-075F-4761-A995-6FC574BD25EA}"/>
          </ac:spMkLst>
        </pc:spChg>
        <pc:spChg chg="add del">
          <ac:chgData name="Sarah Gothard" userId="0e53f415fda5f162" providerId="LiveId" clId="{29BEC861-586F-4E79-84D4-F60B14047E6E}" dt="2019-11-11T14:59:37.143" v="2" actId="26606"/>
          <ac:spMkLst>
            <pc:docMk/>
            <pc:sldMk cId="2551191543" sldId="257"/>
            <ac:spMk id="12" creationId="{A7B21A54-9BA3-4EA9-B460-5A829ADD9051}"/>
          </ac:spMkLst>
        </pc:spChg>
        <pc:spChg chg="add del">
          <ac:chgData name="Sarah Gothard" userId="0e53f415fda5f162" providerId="LiveId" clId="{29BEC861-586F-4E79-84D4-F60B14047E6E}" dt="2019-11-11T14:59:37.143" v="2" actId="26606"/>
          <ac:spMkLst>
            <pc:docMk/>
            <pc:sldMk cId="2551191543" sldId="257"/>
            <ac:spMk id="14" creationId="{6FA8F714-B9D8-488A-8CCA-E9948FF913A9}"/>
          </ac:spMkLst>
        </pc:spChg>
        <pc:spChg chg="add">
          <ac:chgData name="Sarah Gothard" userId="0e53f415fda5f162" providerId="LiveId" clId="{29BEC861-586F-4E79-84D4-F60B14047E6E}" dt="2019-11-11T14:59:37.162" v="3" actId="26606"/>
          <ac:spMkLst>
            <pc:docMk/>
            <pc:sldMk cId="2551191543" sldId="257"/>
            <ac:spMk id="16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37.162" v="3" actId="26606"/>
          <ac:spMkLst>
            <pc:docMk/>
            <pc:sldMk cId="2551191543" sldId="257"/>
            <ac:spMk id="17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37.162" v="3" actId="26606"/>
          <ac:picMkLst>
            <pc:docMk/>
            <pc:sldMk cId="2551191543" sldId="257"/>
            <ac:picMk id="5" creationId="{04D2A33D-232C-45DA-BF62-F6A3E200CD43}"/>
          </ac:picMkLst>
        </pc:picChg>
      </pc:sldChg>
      <pc:sldChg chg="addSp modSp mod setBg">
        <pc:chgData name="Sarah Gothard" userId="0e53f415fda5f162" providerId="LiveId" clId="{29BEC861-586F-4E79-84D4-F60B14047E6E}" dt="2019-11-11T14:59:39.564" v="4" actId="26606"/>
        <pc:sldMkLst>
          <pc:docMk/>
          <pc:sldMk cId="1875144730" sldId="258"/>
        </pc:sldMkLst>
        <pc:spChg chg="mod ord">
          <ac:chgData name="Sarah Gothard" userId="0e53f415fda5f162" providerId="LiveId" clId="{29BEC861-586F-4E79-84D4-F60B14047E6E}" dt="2019-11-11T14:59:39.564" v="4" actId="26606"/>
          <ac:spMkLst>
            <pc:docMk/>
            <pc:sldMk cId="1875144730" sldId="258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4:59:39.564" v="4" actId="26606"/>
          <ac:spMkLst>
            <pc:docMk/>
            <pc:sldMk cId="1875144730" sldId="258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39.564" v="4" actId="26606"/>
          <ac:spMkLst>
            <pc:docMk/>
            <pc:sldMk cId="1875144730" sldId="258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39.564" v="4" actId="26606"/>
          <ac:picMkLst>
            <pc:docMk/>
            <pc:sldMk cId="1875144730" sldId="258"/>
            <ac:picMk id="2" creationId="{876A7D3B-4E98-4BFC-ADDC-5C6830ADD529}"/>
          </ac:picMkLst>
        </pc:picChg>
      </pc:sldChg>
      <pc:sldChg chg="addSp modSp mod setBg">
        <pc:chgData name="Sarah Gothard" userId="0e53f415fda5f162" providerId="LiveId" clId="{29BEC861-586F-4E79-84D4-F60B14047E6E}" dt="2019-11-11T14:59:41.893" v="5" actId="26606"/>
        <pc:sldMkLst>
          <pc:docMk/>
          <pc:sldMk cId="370837892" sldId="259"/>
        </pc:sldMkLst>
        <pc:spChg chg="add">
          <ac:chgData name="Sarah Gothard" userId="0e53f415fda5f162" providerId="LiveId" clId="{29BEC861-586F-4E79-84D4-F60B14047E6E}" dt="2019-11-11T14:59:41.893" v="5" actId="26606"/>
          <ac:spMkLst>
            <pc:docMk/>
            <pc:sldMk cId="370837892" sldId="259"/>
            <ac:spMk id="7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41.893" v="5" actId="26606"/>
          <ac:spMkLst>
            <pc:docMk/>
            <pc:sldMk cId="370837892" sldId="259"/>
            <ac:spMk id="9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41.893" v="5" actId="26606"/>
          <ac:picMkLst>
            <pc:docMk/>
            <pc:sldMk cId="370837892" sldId="259"/>
            <ac:picMk id="2" creationId="{2265726C-9B5C-46E9-8423-78088D418958}"/>
          </ac:picMkLst>
        </pc:picChg>
      </pc:sldChg>
      <pc:sldChg chg="addSp modSp mod setBg">
        <pc:chgData name="Sarah Gothard" userId="0e53f415fda5f162" providerId="LiveId" clId="{29BEC861-586F-4E79-84D4-F60B14047E6E}" dt="2019-11-11T14:59:46.201" v="6" actId="26606"/>
        <pc:sldMkLst>
          <pc:docMk/>
          <pc:sldMk cId="897919651" sldId="260"/>
        </pc:sldMkLst>
        <pc:spChg chg="mod ord">
          <ac:chgData name="Sarah Gothard" userId="0e53f415fda5f162" providerId="LiveId" clId="{29BEC861-586F-4E79-84D4-F60B14047E6E}" dt="2019-11-11T14:59:46.201" v="6" actId="26606"/>
          <ac:spMkLst>
            <pc:docMk/>
            <pc:sldMk cId="897919651" sldId="260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4:59:46.201" v="6" actId="26606"/>
          <ac:spMkLst>
            <pc:docMk/>
            <pc:sldMk cId="897919651" sldId="260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46.201" v="6" actId="26606"/>
          <ac:spMkLst>
            <pc:docMk/>
            <pc:sldMk cId="897919651" sldId="260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46.201" v="6" actId="26606"/>
          <ac:picMkLst>
            <pc:docMk/>
            <pc:sldMk cId="897919651" sldId="260"/>
            <ac:picMk id="2" creationId="{FCD2B4ED-70D0-4190-89B5-5FC1F90B4CD5}"/>
          </ac:picMkLst>
        </pc:picChg>
      </pc:sldChg>
      <pc:sldChg chg="addSp modSp mod setBg">
        <pc:chgData name="Sarah Gothard" userId="0e53f415fda5f162" providerId="LiveId" clId="{29BEC861-586F-4E79-84D4-F60B14047E6E}" dt="2019-11-11T14:59:48.898" v="7" actId="26606"/>
        <pc:sldMkLst>
          <pc:docMk/>
          <pc:sldMk cId="2569857941" sldId="261"/>
        </pc:sldMkLst>
        <pc:spChg chg="mod ord">
          <ac:chgData name="Sarah Gothard" userId="0e53f415fda5f162" providerId="LiveId" clId="{29BEC861-586F-4E79-84D4-F60B14047E6E}" dt="2019-11-11T14:59:48.898" v="7" actId="26606"/>
          <ac:spMkLst>
            <pc:docMk/>
            <pc:sldMk cId="2569857941" sldId="261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4:59:48.898" v="7" actId="26606"/>
          <ac:spMkLst>
            <pc:docMk/>
            <pc:sldMk cId="2569857941" sldId="261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48.898" v="7" actId="26606"/>
          <ac:spMkLst>
            <pc:docMk/>
            <pc:sldMk cId="2569857941" sldId="261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48.898" v="7" actId="26606"/>
          <ac:picMkLst>
            <pc:docMk/>
            <pc:sldMk cId="2569857941" sldId="261"/>
            <ac:picMk id="3" creationId="{A90F85CD-7B3E-445B-B7D9-2BE264A2416B}"/>
          </ac:picMkLst>
        </pc:picChg>
      </pc:sldChg>
      <pc:sldChg chg="addSp modSp mod setBg">
        <pc:chgData name="Sarah Gothard" userId="0e53f415fda5f162" providerId="LiveId" clId="{29BEC861-586F-4E79-84D4-F60B14047E6E}" dt="2019-11-11T14:59:50.791" v="8" actId="26606"/>
        <pc:sldMkLst>
          <pc:docMk/>
          <pc:sldMk cId="3858607639" sldId="262"/>
        </pc:sldMkLst>
        <pc:spChg chg="add">
          <ac:chgData name="Sarah Gothard" userId="0e53f415fda5f162" providerId="LiveId" clId="{29BEC861-586F-4E79-84D4-F60B14047E6E}" dt="2019-11-11T14:59:50.791" v="8" actId="26606"/>
          <ac:spMkLst>
            <pc:docMk/>
            <pc:sldMk cId="3858607639" sldId="262"/>
            <ac:spMk id="7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50.791" v="8" actId="26606"/>
          <ac:spMkLst>
            <pc:docMk/>
            <pc:sldMk cId="3858607639" sldId="262"/>
            <ac:spMk id="9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50.791" v="8" actId="26606"/>
          <ac:picMkLst>
            <pc:docMk/>
            <pc:sldMk cId="3858607639" sldId="262"/>
            <ac:picMk id="2" creationId="{5D3660A1-32F9-44CE-919E-D11D072CA809}"/>
          </ac:picMkLst>
        </pc:picChg>
      </pc:sldChg>
      <pc:sldChg chg="addSp modSp mod setBg">
        <pc:chgData name="Sarah Gothard" userId="0e53f415fda5f162" providerId="LiveId" clId="{29BEC861-586F-4E79-84D4-F60B14047E6E}" dt="2019-11-11T14:59:55.754" v="9" actId="26606"/>
        <pc:sldMkLst>
          <pc:docMk/>
          <pc:sldMk cId="2796124764" sldId="263"/>
        </pc:sldMkLst>
        <pc:spChg chg="mod ord">
          <ac:chgData name="Sarah Gothard" userId="0e53f415fda5f162" providerId="LiveId" clId="{29BEC861-586F-4E79-84D4-F60B14047E6E}" dt="2019-11-11T14:59:55.754" v="9" actId="26606"/>
          <ac:spMkLst>
            <pc:docMk/>
            <pc:sldMk cId="2796124764" sldId="263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4:59:55.754" v="9" actId="26606"/>
          <ac:spMkLst>
            <pc:docMk/>
            <pc:sldMk cId="2796124764" sldId="263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55.754" v="9" actId="26606"/>
          <ac:spMkLst>
            <pc:docMk/>
            <pc:sldMk cId="2796124764" sldId="263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55.754" v="9" actId="26606"/>
          <ac:picMkLst>
            <pc:docMk/>
            <pc:sldMk cId="2796124764" sldId="263"/>
            <ac:picMk id="2" creationId="{CBD85226-58FD-4C26-AE69-A96F7EE411E1}"/>
          </ac:picMkLst>
        </pc:picChg>
      </pc:sldChg>
      <pc:sldChg chg="addSp modSp mod setBg">
        <pc:chgData name="Sarah Gothard" userId="0e53f415fda5f162" providerId="LiveId" clId="{29BEC861-586F-4E79-84D4-F60B14047E6E}" dt="2019-11-11T14:59:59.598" v="10" actId="26606"/>
        <pc:sldMkLst>
          <pc:docMk/>
          <pc:sldMk cId="2090794109" sldId="264"/>
        </pc:sldMkLst>
        <pc:spChg chg="mod ord">
          <ac:chgData name="Sarah Gothard" userId="0e53f415fda5f162" providerId="LiveId" clId="{29BEC861-586F-4E79-84D4-F60B14047E6E}" dt="2019-11-11T14:59:59.598" v="10" actId="26606"/>
          <ac:spMkLst>
            <pc:docMk/>
            <pc:sldMk cId="2090794109" sldId="264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4:59:59.598" v="10" actId="26606"/>
          <ac:spMkLst>
            <pc:docMk/>
            <pc:sldMk cId="2090794109" sldId="264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4:59:59.598" v="10" actId="26606"/>
          <ac:spMkLst>
            <pc:docMk/>
            <pc:sldMk cId="2090794109" sldId="264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4:59:59.598" v="10" actId="26606"/>
          <ac:picMkLst>
            <pc:docMk/>
            <pc:sldMk cId="2090794109" sldId="264"/>
            <ac:picMk id="2" creationId="{433069FA-78DC-4B30-9D8A-EA11944FDFB7}"/>
          </ac:picMkLst>
        </pc:picChg>
      </pc:sldChg>
      <pc:sldChg chg="addSp modSp mod setBg">
        <pc:chgData name="Sarah Gothard" userId="0e53f415fda5f162" providerId="LiveId" clId="{29BEC861-586F-4E79-84D4-F60B14047E6E}" dt="2019-11-11T15:00:02.138" v="11" actId="26606"/>
        <pc:sldMkLst>
          <pc:docMk/>
          <pc:sldMk cId="1972429663" sldId="265"/>
        </pc:sldMkLst>
        <pc:spChg chg="add">
          <ac:chgData name="Sarah Gothard" userId="0e53f415fda5f162" providerId="LiveId" clId="{29BEC861-586F-4E79-84D4-F60B14047E6E}" dt="2019-11-11T15:00:02.138" v="11" actId="26606"/>
          <ac:spMkLst>
            <pc:docMk/>
            <pc:sldMk cId="1972429663" sldId="265"/>
            <ac:spMk id="7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5:00:02.138" v="11" actId="26606"/>
          <ac:spMkLst>
            <pc:docMk/>
            <pc:sldMk cId="1972429663" sldId="265"/>
            <ac:spMk id="9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5:00:02.138" v="11" actId="26606"/>
          <ac:picMkLst>
            <pc:docMk/>
            <pc:sldMk cId="1972429663" sldId="265"/>
            <ac:picMk id="2" creationId="{7E2B6B80-3CA1-40E5-994E-764EE79B618E}"/>
          </ac:picMkLst>
        </pc:picChg>
      </pc:sldChg>
      <pc:sldChg chg="addSp modSp mod setBg">
        <pc:chgData name="Sarah Gothard" userId="0e53f415fda5f162" providerId="LiveId" clId="{29BEC861-586F-4E79-84D4-F60B14047E6E}" dt="2019-11-11T15:00:04.403" v="12" actId="26606"/>
        <pc:sldMkLst>
          <pc:docMk/>
          <pc:sldMk cId="1013253503" sldId="266"/>
        </pc:sldMkLst>
        <pc:spChg chg="mod ord">
          <ac:chgData name="Sarah Gothard" userId="0e53f415fda5f162" providerId="LiveId" clId="{29BEC861-586F-4E79-84D4-F60B14047E6E}" dt="2019-11-11T15:00:04.403" v="12" actId="26606"/>
          <ac:spMkLst>
            <pc:docMk/>
            <pc:sldMk cId="1013253503" sldId="266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5:00:04.403" v="12" actId="26606"/>
          <ac:spMkLst>
            <pc:docMk/>
            <pc:sldMk cId="1013253503" sldId="266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5:00:04.403" v="12" actId="26606"/>
          <ac:spMkLst>
            <pc:docMk/>
            <pc:sldMk cId="1013253503" sldId="266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5:00:04.403" v="12" actId="26606"/>
          <ac:picMkLst>
            <pc:docMk/>
            <pc:sldMk cId="1013253503" sldId="266"/>
            <ac:picMk id="2" creationId="{77216EE7-8950-4FB9-B5AE-2F1213B14D57}"/>
          </ac:picMkLst>
        </pc:picChg>
      </pc:sldChg>
      <pc:sldChg chg="addSp modSp mod setBg">
        <pc:chgData name="Sarah Gothard" userId="0e53f415fda5f162" providerId="LiveId" clId="{29BEC861-586F-4E79-84D4-F60B14047E6E}" dt="2019-11-11T15:00:06.411" v="13" actId="26606"/>
        <pc:sldMkLst>
          <pc:docMk/>
          <pc:sldMk cId="2899940109" sldId="267"/>
        </pc:sldMkLst>
        <pc:spChg chg="mod ord">
          <ac:chgData name="Sarah Gothard" userId="0e53f415fda5f162" providerId="LiveId" clId="{29BEC861-586F-4E79-84D4-F60B14047E6E}" dt="2019-11-11T15:00:06.411" v="13" actId="26606"/>
          <ac:spMkLst>
            <pc:docMk/>
            <pc:sldMk cId="2899940109" sldId="267"/>
            <ac:spMk id="4" creationId="{C8C72D4D-1F63-4213-9F9F-DCBA71B8C487}"/>
          </ac:spMkLst>
        </pc:spChg>
        <pc:spChg chg="add">
          <ac:chgData name="Sarah Gothard" userId="0e53f415fda5f162" providerId="LiveId" clId="{29BEC861-586F-4E79-84D4-F60B14047E6E}" dt="2019-11-11T15:00:06.411" v="13" actId="26606"/>
          <ac:spMkLst>
            <pc:docMk/>
            <pc:sldMk cId="2899940109" sldId="267"/>
            <ac:spMk id="9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5:00:06.411" v="13" actId="26606"/>
          <ac:spMkLst>
            <pc:docMk/>
            <pc:sldMk cId="2899940109" sldId="267"/>
            <ac:spMk id="11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5:00:06.411" v="13" actId="26606"/>
          <ac:picMkLst>
            <pc:docMk/>
            <pc:sldMk cId="2899940109" sldId="267"/>
            <ac:picMk id="2" creationId="{CF2AA6B3-2580-4C9E-A75F-21DF8E3C14B8}"/>
          </ac:picMkLst>
        </pc:picChg>
      </pc:sldChg>
      <pc:sldChg chg="addSp modSp mod setBg">
        <pc:chgData name="Sarah Gothard" userId="0e53f415fda5f162" providerId="LiveId" clId="{29BEC861-586F-4E79-84D4-F60B14047E6E}" dt="2019-11-11T15:00:08.591" v="14" actId="26606"/>
        <pc:sldMkLst>
          <pc:docMk/>
          <pc:sldMk cId="146801047" sldId="268"/>
        </pc:sldMkLst>
        <pc:spChg chg="add">
          <ac:chgData name="Sarah Gothard" userId="0e53f415fda5f162" providerId="LiveId" clId="{29BEC861-586F-4E79-84D4-F60B14047E6E}" dt="2019-11-11T15:00:08.591" v="14" actId="26606"/>
          <ac:spMkLst>
            <pc:docMk/>
            <pc:sldMk cId="146801047" sldId="268"/>
            <ac:spMk id="7" creationId="{32BC26D8-82FB-445E-AA49-62A77D7C1EE0}"/>
          </ac:spMkLst>
        </pc:spChg>
        <pc:spChg chg="add">
          <ac:chgData name="Sarah Gothard" userId="0e53f415fda5f162" providerId="LiveId" clId="{29BEC861-586F-4E79-84D4-F60B14047E6E}" dt="2019-11-11T15:00:08.591" v="14" actId="26606"/>
          <ac:spMkLst>
            <pc:docMk/>
            <pc:sldMk cId="146801047" sldId="268"/>
            <ac:spMk id="9" creationId="{CB44330D-EA18-4254-AA95-EB49948539B8}"/>
          </ac:spMkLst>
        </pc:spChg>
        <pc:picChg chg="mod">
          <ac:chgData name="Sarah Gothard" userId="0e53f415fda5f162" providerId="LiveId" clId="{29BEC861-586F-4E79-84D4-F60B14047E6E}" dt="2019-11-11T15:00:08.591" v="14" actId="26606"/>
          <ac:picMkLst>
            <pc:docMk/>
            <pc:sldMk cId="146801047" sldId="268"/>
            <ac:picMk id="2" creationId="{29EA4F31-FEDF-4F4D-B6D2-0727C3F6DBF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1881-C656-4258-8590-247345742BE7}" type="datetime1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9D29-7A18-4A7F-B4A7-7F280CF595BD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2037-C32F-4E10-A7FB-8DA8A3924952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2980-0BB4-46AF-AAAA-4A8434622E03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92E5-AA41-451B-8E7B-DA996E03EE95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42DA2-B084-4CC9-B4E1-8AEBD6D5BDE3}" type="datetime1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74F7-1E15-4EFF-9CBA-089BA8F8BEE6}" type="datetime1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5CD1-A947-45E8-B8C3-5F9F740631FB}" type="datetime1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16E8-322C-4B76-8B9D-FD6A405F9BDC}" type="datetime1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8D32-A722-4352-A9FE-8C421DBFB470}" type="datetime1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17A0-7C6E-4C2C-9B3E-90EB3916B801}" type="datetime1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A9E0-D89E-401D-AE34-2EBA0E981325}" type="datetime1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9A259B-0F06-FB39-99FD-B07262D86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88438"/>
            <a:ext cx="10905066" cy="1881124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861B26-40A2-0F24-F23A-BAAE9C229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1520"/>
            <a:ext cx="12192000" cy="541175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77780B-5D81-D6F8-4B49-2BCC8AC6C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429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C330A3-136E-EC3B-6F86-55657B469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1520"/>
            <a:ext cx="12192000" cy="570988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5D53B3-4CCC-738C-E425-F1BCE393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C0E8CB0-066C-56EF-B4B0-EEB131321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1520"/>
            <a:ext cx="12192000" cy="537037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B21603-169A-305F-4189-944E36C8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19A8056-A692-A7F1-DAFB-4E72B2A7C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2153"/>
            <a:ext cx="12192000" cy="5670879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6B52AA-B222-FBE1-BDAB-8877D0620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44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7959B6F-F65F-F25A-A1CD-FCAB2011D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0442"/>
            <a:ext cx="12192000" cy="539964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67868F-3EEC-0529-2401-319C2B525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63E7BE9-5AAC-9B24-6161-72A4FB714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0254"/>
            <a:ext cx="12192000" cy="5741082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4866DF-9729-9F80-614A-11ADBC7F9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91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F638AC-A2E5-9231-1E64-7EB2CB92B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2153"/>
            <a:ext cx="12192000" cy="5353912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CE0238-7F6E-096E-7A0F-955FE049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57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CFBBD3-54A9-9289-4E03-BAA36A610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1520"/>
            <a:ext cx="12192000" cy="570988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D562B0C-DF66-1BCB-FD99-66A81BA76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07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A1C52D0-3BFF-7A6E-D157-B6D261424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2786"/>
            <a:ext cx="12192000" cy="5312672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245D246-AB50-258C-6233-0DC81902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2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769078-DAF8-EC79-48E0-E4DB0B978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1520"/>
            <a:ext cx="12192000" cy="5725482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8E456D-6C0F-FB1D-A857-869FD5CBB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94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4</cp:revision>
  <dcterms:created xsi:type="dcterms:W3CDTF">2019-11-11T15:00:08Z</dcterms:created>
  <dcterms:modified xsi:type="dcterms:W3CDTF">2025-04-17T18:53:18Z</dcterms:modified>
</cp:coreProperties>
</file>