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8"/>
  </p:notesMasterIdLst>
  <p:handoutMasterIdLst>
    <p:handoutMasterId r:id="rId19"/>
  </p:handoutMasterIdLst>
  <p:sldIdLst>
    <p:sldId id="257" r:id="rId2"/>
    <p:sldId id="269" r:id="rId3"/>
    <p:sldId id="271" r:id="rId4"/>
    <p:sldId id="272" r:id="rId5"/>
    <p:sldId id="274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C9A7E0-2D86-4468-B1B2-7779B4EB0B1B}" v="7" dt="2021-04-29T22:38:43.712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8" d="100"/>
          <a:sy n="68" d="100"/>
        </p:scale>
        <p:origin x="6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1C9A7E0-2D86-4468-B1B2-7779B4EB0B1B}"/>
    <pc:docChg chg="undo custSel addSld delSld modSld">
      <pc:chgData name="Sarah Gothard" userId="0e53f415fda5f162" providerId="LiveId" clId="{D1C9A7E0-2D86-4468-B1B2-7779B4EB0B1B}" dt="2021-04-29T22:49:09.265" v="50" actId="26606"/>
      <pc:docMkLst>
        <pc:docMk/>
      </pc:docMkLst>
      <pc:sldChg chg="addSp delSp modSp mod">
        <pc:chgData name="Sarah Gothard" userId="0e53f415fda5f162" providerId="LiveId" clId="{D1C9A7E0-2D86-4468-B1B2-7779B4EB0B1B}" dt="2021-04-29T21:30:57.882" v="6" actId="26606"/>
        <pc:sldMkLst>
          <pc:docMk/>
          <pc:sldMk cId="2211167003" sldId="257"/>
        </pc:sldMkLst>
        <pc:spChg chg="ord">
          <ac:chgData name="Sarah Gothard" userId="0e53f415fda5f162" providerId="LiveId" clId="{D1C9A7E0-2D86-4468-B1B2-7779B4EB0B1B}" dt="2021-04-29T21:30:57.882" v="6" actId="26606"/>
          <ac:spMkLst>
            <pc:docMk/>
            <pc:sldMk cId="2211167003" sldId="257"/>
            <ac:spMk id="5" creationId="{B35277B3-F2AB-47E8-A410-E4DFF7CB251C}"/>
          </ac:spMkLst>
        </pc:spChg>
        <pc:spChg chg="del">
          <ac:chgData name="Sarah Gothard" userId="0e53f415fda5f162" providerId="LiveId" clId="{D1C9A7E0-2D86-4468-B1B2-7779B4EB0B1B}" dt="2021-04-29T21:30:57.882" v="6" actId="26606"/>
          <ac:spMkLst>
            <pc:docMk/>
            <pc:sldMk cId="2211167003" sldId="257"/>
            <ac:spMk id="59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1:30:57.882" v="6" actId="26606"/>
          <ac:spMkLst>
            <pc:docMk/>
            <pc:sldMk cId="2211167003" sldId="257"/>
            <ac:spMk id="61" creationId="{CB44330D-EA18-4254-AA95-EB49948539B8}"/>
          </ac:spMkLst>
        </pc:spChg>
        <pc:spChg chg="add">
          <ac:chgData name="Sarah Gothard" userId="0e53f415fda5f162" providerId="LiveId" clId="{D1C9A7E0-2D86-4468-B1B2-7779B4EB0B1B}" dt="2021-04-29T21:30:57.882" v="6" actId="26606"/>
          <ac:spMkLst>
            <pc:docMk/>
            <pc:sldMk cId="2211167003" sldId="257"/>
            <ac:spMk id="66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1:30:57.882" v="6" actId="26606"/>
          <ac:spMkLst>
            <pc:docMk/>
            <pc:sldMk cId="2211167003" sldId="257"/>
            <ac:spMk id="68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1:30:57.882" v="6" actId="26606"/>
          <ac:picMkLst>
            <pc:docMk/>
            <pc:sldMk cId="2211167003" sldId="257"/>
            <ac:picMk id="3" creationId="{68B0EB7E-97FC-4D5B-9C9B-B45AC7E0C9CA}"/>
          </ac:picMkLst>
        </pc:picChg>
        <pc:picChg chg="del">
          <ac:chgData name="Sarah Gothard" userId="0e53f415fda5f162" providerId="LiveId" clId="{D1C9A7E0-2D86-4468-B1B2-7779B4EB0B1B}" dt="2021-04-29T21:27:22.584" v="0" actId="478"/>
          <ac:picMkLst>
            <pc:docMk/>
            <pc:sldMk cId="2211167003" sldId="257"/>
            <ac:picMk id="4" creationId="{86353A6A-ED10-4C22-8FF8-8F08B08BFCC5}"/>
          </ac:picMkLst>
        </pc:picChg>
      </pc:sldChg>
      <pc:sldChg chg="del">
        <pc:chgData name="Sarah Gothard" userId="0e53f415fda5f162" providerId="LiveId" clId="{D1C9A7E0-2D86-4468-B1B2-7779B4EB0B1B}" dt="2021-04-29T21:27:23.577" v="1" actId="47"/>
        <pc:sldMkLst>
          <pc:docMk/>
          <pc:sldMk cId="911269808" sldId="268"/>
        </pc:sldMkLst>
      </pc:sldChg>
      <pc:sldChg chg="addSp delSp modSp mod">
        <pc:chgData name="Sarah Gothard" userId="0e53f415fda5f162" providerId="LiveId" clId="{D1C9A7E0-2D86-4468-B1B2-7779B4EB0B1B}" dt="2021-04-29T22:28:26.250" v="12" actId="26606"/>
        <pc:sldMkLst>
          <pc:docMk/>
          <pc:sldMk cId="907074124" sldId="269"/>
        </pc:sldMkLst>
        <pc:spChg chg="ord">
          <ac:chgData name="Sarah Gothard" userId="0e53f415fda5f162" providerId="LiveId" clId="{D1C9A7E0-2D86-4468-B1B2-7779B4EB0B1B}" dt="2021-04-29T22:28:26.250" v="12" actId="26606"/>
          <ac:spMkLst>
            <pc:docMk/>
            <pc:sldMk cId="907074124" sldId="269"/>
            <ac:spMk id="4" creationId="{734DF08B-C78F-4DB2-8B25-0250E898880A}"/>
          </ac:spMkLst>
        </pc:spChg>
        <pc:spChg chg="del">
          <ac:chgData name="Sarah Gothard" userId="0e53f415fda5f162" providerId="LiveId" clId="{D1C9A7E0-2D86-4468-B1B2-7779B4EB0B1B}" dt="2021-04-29T22:28:26.250" v="12" actId="26606"/>
          <ac:spMkLst>
            <pc:docMk/>
            <pc:sldMk cId="907074124" sldId="269"/>
            <ac:spMk id="30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28:26.250" v="12" actId="26606"/>
          <ac:spMkLst>
            <pc:docMk/>
            <pc:sldMk cId="907074124" sldId="269"/>
            <ac:spMk id="32" creationId="{CB44330D-EA18-4254-AA95-EB49948539B8}"/>
          </ac:spMkLst>
        </pc:spChg>
        <pc:spChg chg="add">
          <ac:chgData name="Sarah Gothard" userId="0e53f415fda5f162" providerId="LiveId" clId="{D1C9A7E0-2D86-4468-B1B2-7779B4EB0B1B}" dt="2021-04-29T22:28:26.250" v="12" actId="26606"/>
          <ac:spMkLst>
            <pc:docMk/>
            <pc:sldMk cId="907074124" sldId="269"/>
            <ac:spMk id="37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28:26.250" v="12" actId="26606"/>
          <ac:spMkLst>
            <pc:docMk/>
            <pc:sldMk cId="907074124" sldId="269"/>
            <ac:spMk id="39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2:28:26.250" v="12" actId="26606"/>
          <ac:picMkLst>
            <pc:docMk/>
            <pc:sldMk cId="907074124" sldId="269"/>
            <ac:picMk id="3" creationId="{374107DF-763D-4C4D-94EF-F731CE445EF0}"/>
          </ac:picMkLst>
        </pc:picChg>
        <pc:picChg chg="del">
          <ac:chgData name="Sarah Gothard" userId="0e53f415fda5f162" providerId="LiveId" clId="{D1C9A7E0-2D86-4468-B1B2-7779B4EB0B1B}" dt="2021-04-29T21:27:26.217" v="2" actId="478"/>
          <ac:picMkLst>
            <pc:docMk/>
            <pc:sldMk cId="907074124" sldId="269"/>
            <ac:picMk id="6" creationId="{731129D5-5100-465F-99F7-8A7DED1A6886}"/>
          </ac:picMkLst>
        </pc:picChg>
      </pc:sldChg>
      <pc:sldChg chg="addSp delSp modSp mod">
        <pc:chgData name="Sarah Gothard" userId="0e53f415fda5f162" providerId="LiveId" clId="{D1C9A7E0-2D86-4468-B1B2-7779B4EB0B1B}" dt="2021-04-29T22:40:03.970" v="34" actId="26606"/>
        <pc:sldMkLst>
          <pc:docMk/>
          <pc:sldMk cId="2040889779" sldId="270"/>
        </pc:sldMkLst>
        <pc:spChg chg="ord">
          <ac:chgData name="Sarah Gothard" userId="0e53f415fda5f162" providerId="LiveId" clId="{D1C9A7E0-2D86-4468-B1B2-7779B4EB0B1B}" dt="2021-04-29T22:40:03.970" v="34" actId="26606"/>
          <ac:spMkLst>
            <pc:docMk/>
            <pc:sldMk cId="2040889779" sldId="270"/>
            <ac:spMk id="4" creationId="{734DF08B-C78F-4DB2-8B25-0250E898880A}"/>
          </ac:spMkLst>
        </pc:spChg>
        <pc:spChg chg="del">
          <ac:chgData name="Sarah Gothard" userId="0e53f415fda5f162" providerId="LiveId" clId="{D1C9A7E0-2D86-4468-B1B2-7779B4EB0B1B}" dt="2021-04-29T22:40:03.970" v="34" actId="26606"/>
          <ac:spMkLst>
            <pc:docMk/>
            <pc:sldMk cId="2040889779" sldId="270"/>
            <ac:spMk id="13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40:03.970" v="34" actId="26606"/>
          <ac:spMkLst>
            <pc:docMk/>
            <pc:sldMk cId="2040889779" sldId="270"/>
            <ac:spMk id="15" creationId="{CB44330D-EA18-4254-AA95-EB49948539B8}"/>
          </ac:spMkLst>
        </pc:spChg>
        <pc:spChg chg="add">
          <ac:chgData name="Sarah Gothard" userId="0e53f415fda5f162" providerId="LiveId" clId="{D1C9A7E0-2D86-4468-B1B2-7779B4EB0B1B}" dt="2021-04-29T22:40:03.970" v="34" actId="26606"/>
          <ac:spMkLst>
            <pc:docMk/>
            <pc:sldMk cId="2040889779" sldId="270"/>
            <ac:spMk id="20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0:03.970" v="34" actId="26606"/>
          <ac:spMkLst>
            <pc:docMk/>
            <pc:sldMk cId="2040889779" sldId="270"/>
            <ac:spMk id="22" creationId="{CB44330D-EA18-4254-AA95-EB49948539B8}"/>
          </ac:spMkLst>
        </pc:spChg>
        <pc:picChg chg="add del">
          <ac:chgData name="Sarah Gothard" userId="0e53f415fda5f162" providerId="LiveId" clId="{D1C9A7E0-2D86-4468-B1B2-7779B4EB0B1B}" dt="2021-04-29T22:40:02.046" v="32" actId="478"/>
          <ac:picMkLst>
            <pc:docMk/>
            <pc:sldMk cId="2040889779" sldId="270"/>
            <ac:picMk id="3" creationId="{9A81750E-A953-48CC-A860-85B784D3E021}"/>
          </ac:picMkLst>
        </pc:picChg>
        <pc:picChg chg="add mod">
          <ac:chgData name="Sarah Gothard" userId="0e53f415fda5f162" providerId="LiveId" clId="{D1C9A7E0-2D86-4468-B1B2-7779B4EB0B1B}" dt="2021-04-29T22:40:03.970" v="34" actId="26606"/>
          <ac:picMkLst>
            <pc:docMk/>
            <pc:sldMk cId="2040889779" sldId="270"/>
            <ac:picMk id="6" creationId="{57B67FEB-8B38-405B-958D-7A412EF87009}"/>
          </ac:picMkLst>
        </pc:picChg>
        <pc:picChg chg="del">
          <ac:chgData name="Sarah Gothard" userId="0e53f415fda5f162" providerId="LiveId" clId="{D1C9A7E0-2D86-4468-B1B2-7779B4EB0B1B}" dt="2021-04-29T21:27:27.726" v="3" actId="478"/>
          <ac:picMkLst>
            <pc:docMk/>
            <pc:sldMk cId="2040889779" sldId="270"/>
            <ac:picMk id="8" creationId="{FFC2E772-4F5F-4BC9-A7D1-ADB6813E9D4A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86613805" sldId="271"/>
        </pc:sldMkLst>
      </pc:sldChg>
      <pc:sldChg chg="addSp delSp modSp add mod setBg delDesignElem">
        <pc:chgData name="Sarah Gothard" userId="0e53f415fda5f162" providerId="LiveId" clId="{D1C9A7E0-2D86-4468-B1B2-7779B4EB0B1B}" dt="2021-04-29T22:32:00.972" v="15" actId="26606"/>
        <pc:sldMkLst>
          <pc:docMk/>
          <pc:sldMk cId="2069421884" sldId="271"/>
        </pc:sldMkLst>
        <pc:spChg chg="ord">
          <ac:chgData name="Sarah Gothard" userId="0e53f415fda5f162" providerId="LiveId" clId="{D1C9A7E0-2D86-4468-B1B2-7779B4EB0B1B}" dt="2021-04-29T22:32:00.972" v="15" actId="26606"/>
          <ac:spMkLst>
            <pc:docMk/>
            <pc:sldMk cId="2069421884" sldId="271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32:00.972" v="15" actId="26606"/>
          <ac:spMkLst>
            <pc:docMk/>
            <pc:sldMk cId="2069421884" sldId="271"/>
            <ac:spMk id="11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32:00.972" v="15" actId="26606"/>
          <ac:spMkLst>
            <pc:docMk/>
            <pc:sldMk cId="2069421884" sldId="271"/>
            <ac:spMk id="13" creationId="{CB44330D-EA18-4254-AA95-EB49948539B8}"/>
          </ac:spMkLst>
        </pc:spChg>
        <pc:spChg chg="del">
          <ac:chgData name="Sarah Gothard" userId="0e53f415fda5f162" providerId="LiveId" clId="{D1C9A7E0-2D86-4468-B1B2-7779B4EB0B1B}" dt="2021-04-29T21:30:59.523" v="8"/>
          <ac:spMkLst>
            <pc:docMk/>
            <pc:sldMk cId="2069421884" sldId="271"/>
            <ac:spMk id="30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1:30:59.523" v="8"/>
          <ac:spMkLst>
            <pc:docMk/>
            <pc:sldMk cId="2069421884" sldId="271"/>
            <ac:spMk id="32" creationId="{CB44330D-EA18-4254-AA95-EB49948539B8}"/>
          </ac:spMkLst>
        </pc:spChg>
        <pc:picChg chg="add del">
          <ac:chgData name="Sarah Gothard" userId="0e53f415fda5f162" providerId="LiveId" clId="{D1C9A7E0-2D86-4468-B1B2-7779B4EB0B1B}" dt="2021-04-29T22:26:58.611" v="10" actId="22"/>
          <ac:picMkLst>
            <pc:docMk/>
            <pc:sldMk cId="2069421884" sldId="271"/>
            <ac:picMk id="3" creationId="{05EF5CF6-0809-4657-BC64-5DC3A52C55C8}"/>
          </ac:picMkLst>
        </pc:picChg>
        <pc:picChg chg="add mod">
          <ac:chgData name="Sarah Gothard" userId="0e53f415fda5f162" providerId="LiveId" clId="{D1C9A7E0-2D86-4468-B1B2-7779B4EB0B1B}" dt="2021-04-29T22:32:00.972" v="15" actId="26606"/>
          <ac:picMkLst>
            <pc:docMk/>
            <pc:sldMk cId="2069421884" sldId="271"/>
            <ac:picMk id="6" creationId="{4C544CAA-DFA6-4E60-9359-6488A1AC30FD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574072449" sldId="272"/>
        </pc:sldMkLst>
      </pc:sldChg>
      <pc:sldChg chg="addSp modSp add mod setBg">
        <pc:chgData name="Sarah Gothard" userId="0e53f415fda5f162" providerId="LiveId" clId="{D1C9A7E0-2D86-4468-B1B2-7779B4EB0B1B}" dt="2021-04-29T22:36:39.104" v="19" actId="26606"/>
        <pc:sldMkLst>
          <pc:docMk/>
          <pc:sldMk cId="2193780233" sldId="272"/>
        </pc:sldMkLst>
        <pc:spChg chg="ord">
          <ac:chgData name="Sarah Gothard" userId="0e53f415fda5f162" providerId="LiveId" clId="{D1C9A7E0-2D86-4468-B1B2-7779B4EB0B1B}" dt="2021-04-29T22:36:39.104" v="19" actId="26606"/>
          <ac:spMkLst>
            <pc:docMk/>
            <pc:sldMk cId="2193780233" sldId="272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36:39.104" v="19" actId="26606"/>
          <ac:spMkLst>
            <pc:docMk/>
            <pc:sldMk cId="2193780233" sldId="272"/>
            <ac:spMk id="9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36:39.104" v="19" actId="26606"/>
          <ac:spMkLst>
            <pc:docMk/>
            <pc:sldMk cId="2193780233" sldId="272"/>
            <ac:spMk id="11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2:36:39.104" v="19" actId="26606"/>
          <ac:picMkLst>
            <pc:docMk/>
            <pc:sldMk cId="2193780233" sldId="272"/>
            <ac:picMk id="3" creationId="{1E44213C-B7F2-477F-8246-F1A8D0CD4135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400428512" sldId="273"/>
        </pc:sldMkLst>
      </pc:sldChg>
      <pc:sldChg chg="addSp add del mod">
        <pc:chgData name="Sarah Gothard" userId="0e53f415fda5f162" providerId="LiveId" clId="{D1C9A7E0-2D86-4468-B1B2-7779B4EB0B1B}" dt="2021-04-29T22:38:15.949" v="23" actId="47"/>
        <pc:sldMkLst>
          <pc:docMk/>
          <pc:sldMk cId="3887512952" sldId="273"/>
        </pc:sldMkLst>
        <pc:picChg chg="add">
          <ac:chgData name="Sarah Gothard" userId="0e53f415fda5f162" providerId="LiveId" clId="{D1C9A7E0-2D86-4468-B1B2-7779B4EB0B1B}" dt="2021-04-29T22:37:38.169" v="20" actId="22"/>
          <ac:picMkLst>
            <pc:docMk/>
            <pc:sldMk cId="3887512952" sldId="273"/>
            <ac:picMk id="3" creationId="{4FB328AE-C159-44E9-8F5A-2E26B53FCD4E}"/>
          </ac:picMkLst>
        </pc:picChg>
      </pc:sldChg>
      <pc:sldChg chg="addSp modSp add mod setBg">
        <pc:chgData name="Sarah Gothard" userId="0e53f415fda5f162" providerId="LiveId" clId="{D1C9A7E0-2D86-4468-B1B2-7779B4EB0B1B}" dt="2021-04-29T22:38:12.035" v="22" actId="26606"/>
        <pc:sldMkLst>
          <pc:docMk/>
          <pc:sldMk cId="1790306443" sldId="274"/>
        </pc:sldMkLst>
        <pc:spChg chg="ord">
          <ac:chgData name="Sarah Gothard" userId="0e53f415fda5f162" providerId="LiveId" clId="{D1C9A7E0-2D86-4468-B1B2-7779B4EB0B1B}" dt="2021-04-29T22:38:12.035" v="22" actId="26606"/>
          <ac:spMkLst>
            <pc:docMk/>
            <pc:sldMk cId="1790306443" sldId="274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38:12.035" v="22" actId="26606"/>
          <ac:spMkLst>
            <pc:docMk/>
            <pc:sldMk cId="1790306443" sldId="274"/>
            <ac:spMk id="9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38:12.035" v="22" actId="26606"/>
          <ac:spMkLst>
            <pc:docMk/>
            <pc:sldMk cId="1790306443" sldId="274"/>
            <ac:spMk id="11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2:38:12.035" v="22" actId="26606"/>
          <ac:picMkLst>
            <pc:docMk/>
            <pc:sldMk cId="1790306443" sldId="274"/>
            <ac:picMk id="3" creationId="{88E2BCF3-F0F9-4878-A4E3-59C8B069FC9A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2633604262" sldId="274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413369639" sldId="275"/>
        </pc:sldMkLst>
      </pc:sldChg>
      <pc:sldChg chg="addSp delSp add mod setBg delDesignElem">
        <pc:chgData name="Sarah Gothard" userId="0e53f415fda5f162" providerId="LiveId" clId="{D1C9A7E0-2D86-4468-B1B2-7779B4EB0B1B}" dt="2021-04-29T22:41:09.507" v="37" actId="26606"/>
        <pc:sldMkLst>
          <pc:docMk/>
          <pc:sldMk cId="1396157044" sldId="275"/>
        </pc:sldMkLst>
        <pc:spChg chg="add">
          <ac:chgData name="Sarah Gothard" userId="0e53f415fda5f162" providerId="LiveId" clId="{D1C9A7E0-2D86-4468-B1B2-7779B4EB0B1B}" dt="2021-04-29T22:41:09.507" v="37" actId="26606"/>
          <ac:spMkLst>
            <pc:docMk/>
            <pc:sldMk cId="1396157044" sldId="275"/>
            <ac:spMk id="6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1:09.507" v="37" actId="26606"/>
          <ac:spMkLst>
            <pc:docMk/>
            <pc:sldMk cId="1396157044" sldId="275"/>
            <ac:spMk id="7" creationId="{CB44330D-EA18-4254-AA95-EB49948539B8}"/>
          </ac:spMkLst>
        </pc:spChg>
        <pc:spChg chg="del">
          <ac:chgData name="Sarah Gothard" userId="0e53f415fda5f162" providerId="LiveId" clId="{D1C9A7E0-2D86-4468-B1B2-7779B4EB0B1B}" dt="2021-04-29T22:38:36.804" v="26"/>
          <ac:spMkLst>
            <pc:docMk/>
            <pc:sldMk cId="1396157044" sldId="275"/>
            <ac:spMk id="9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38:36.804" v="26"/>
          <ac:spMkLst>
            <pc:docMk/>
            <pc:sldMk cId="1396157044" sldId="275"/>
            <ac:spMk id="11" creationId="{CB44330D-EA18-4254-AA95-EB49948539B8}"/>
          </ac:spMkLst>
        </pc:sp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1582855894" sldId="276"/>
        </pc:sldMkLst>
      </pc:sldChg>
      <pc:sldChg chg="addSp delSp add mod setBg delDesignElem">
        <pc:chgData name="Sarah Gothard" userId="0e53f415fda5f162" providerId="LiveId" clId="{D1C9A7E0-2D86-4468-B1B2-7779B4EB0B1B}" dt="2021-04-29T22:41:11.243" v="38" actId="26606"/>
        <pc:sldMkLst>
          <pc:docMk/>
          <pc:sldMk cId="2801450016" sldId="276"/>
        </pc:sldMkLst>
        <pc:spChg chg="add">
          <ac:chgData name="Sarah Gothard" userId="0e53f415fda5f162" providerId="LiveId" clId="{D1C9A7E0-2D86-4468-B1B2-7779B4EB0B1B}" dt="2021-04-29T22:41:11.243" v="38" actId="26606"/>
          <ac:spMkLst>
            <pc:docMk/>
            <pc:sldMk cId="2801450016" sldId="276"/>
            <ac:spMk id="6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1:11.243" v="38" actId="26606"/>
          <ac:spMkLst>
            <pc:docMk/>
            <pc:sldMk cId="2801450016" sldId="276"/>
            <ac:spMk id="7" creationId="{CB44330D-EA18-4254-AA95-EB49948539B8}"/>
          </ac:spMkLst>
        </pc:spChg>
        <pc:spChg chg="del">
          <ac:chgData name="Sarah Gothard" userId="0e53f415fda5f162" providerId="LiveId" clId="{D1C9A7E0-2D86-4468-B1B2-7779B4EB0B1B}" dt="2021-04-29T22:38:36.804" v="26"/>
          <ac:spMkLst>
            <pc:docMk/>
            <pc:sldMk cId="2801450016" sldId="276"/>
            <ac:spMk id="9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38:36.804" v="26"/>
          <ac:spMkLst>
            <pc:docMk/>
            <pc:sldMk cId="2801450016" sldId="276"/>
            <ac:spMk id="11" creationId="{CB44330D-EA18-4254-AA95-EB49948539B8}"/>
          </ac:spMkLst>
        </pc:spChg>
      </pc:sldChg>
      <pc:sldChg chg="addSp delSp modSp add mod setBg delDesignElem">
        <pc:chgData name="Sarah Gothard" userId="0e53f415fda5f162" providerId="LiveId" clId="{D1C9A7E0-2D86-4468-B1B2-7779B4EB0B1B}" dt="2021-04-29T22:41:07.161" v="36" actId="26606"/>
        <pc:sldMkLst>
          <pc:docMk/>
          <pc:sldMk cId="983156616" sldId="277"/>
        </pc:sldMkLst>
        <pc:spChg chg="ord">
          <ac:chgData name="Sarah Gothard" userId="0e53f415fda5f162" providerId="LiveId" clId="{D1C9A7E0-2D86-4468-B1B2-7779B4EB0B1B}" dt="2021-04-29T22:41:07.161" v="36" actId="26606"/>
          <ac:spMkLst>
            <pc:docMk/>
            <pc:sldMk cId="983156616" sldId="277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41:07.161" v="36" actId="26606"/>
          <ac:spMkLst>
            <pc:docMk/>
            <pc:sldMk cId="983156616" sldId="277"/>
            <ac:spMk id="9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1:07.161" v="36" actId="26606"/>
          <ac:spMkLst>
            <pc:docMk/>
            <pc:sldMk cId="983156616" sldId="277"/>
            <ac:spMk id="11" creationId="{CB44330D-EA18-4254-AA95-EB49948539B8}"/>
          </ac:spMkLst>
        </pc:spChg>
        <pc:spChg chg="del">
          <ac:chgData name="Sarah Gothard" userId="0e53f415fda5f162" providerId="LiveId" clId="{D1C9A7E0-2D86-4468-B1B2-7779B4EB0B1B}" dt="2021-04-29T22:38:38.433" v="28"/>
          <ac:spMkLst>
            <pc:docMk/>
            <pc:sldMk cId="983156616" sldId="277"/>
            <ac:spMk id="13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38:38.433" v="28"/>
          <ac:spMkLst>
            <pc:docMk/>
            <pc:sldMk cId="983156616" sldId="277"/>
            <ac:spMk id="15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2:41:07.161" v="36" actId="26606"/>
          <ac:picMkLst>
            <pc:docMk/>
            <pc:sldMk cId="983156616" sldId="277"/>
            <ac:picMk id="3" creationId="{748B7D6D-8E66-4B68-BE07-5B6148F5B3BD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383177432" sldId="277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1301907422" sldId="278"/>
        </pc:sldMkLst>
      </pc:sldChg>
      <pc:sldChg chg="addSp delSp modSp add mod setBg delDesignElem">
        <pc:chgData name="Sarah Gothard" userId="0e53f415fda5f162" providerId="LiveId" clId="{D1C9A7E0-2D86-4468-B1B2-7779B4EB0B1B}" dt="2021-04-29T22:42:33.018" v="40" actId="26606"/>
        <pc:sldMkLst>
          <pc:docMk/>
          <pc:sldMk cId="2418647530" sldId="278"/>
        </pc:sldMkLst>
        <pc:spChg chg="ord">
          <ac:chgData name="Sarah Gothard" userId="0e53f415fda5f162" providerId="LiveId" clId="{D1C9A7E0-2D86-4468-B1B2-7779B4EB0B1B}" dt="2021-04-29T22:42:33.018" v="40" actId="26606"/>
          <ac:spMkLst>
            <pc:docMk/>
            <pc:sldMk cId="2418647530" sldId="278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42:33.018" v="40" actId="26606"/>
          <ac:spMkLst>
            <pc:docMk/>
            <pc:sldMk cId="2418647530" sldId="278"/>
            <ac:spMk id="9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2:33.018" v="40" actId="26606"/>
          <ac:spMkLst>
            <pc:docMk/>
            <pc:sldMk cId="2418647530" sldId="278"/>
            <ac:spMk id="11" creationId="{CB44330D-EA18-4254-AA95-EB49948539B8}"/>
          </ac:spMkLst>
        </pc:spChg>
        <pc:spChg chg="del">
          <ac:chgData name="Sarah Gothard" userId="0e53f415fda5f162" providerId="LiveId" clId="{D1C9A7E0-2D86-4468-B1B2-7779B4EB0B1B}" dt="2021-04-29T22:38:43.704" v="30"/>
          <ac:spMkLst>
            <pc:docMk/>
            <pc:sldMk cId="2418647530" sldId="278"/>
            <ac:spMk id="13" creationId="{32BC26D8-82FB-445E-AA49-62A77D7C1EE0}"/>
          </ac:spMkLst>
        </pc:spChg>
        <pc:spChg chg="del">
          <ac:chgData name="Sarah Gothard" userId="0e53f415fda5f162" providerId="LiveId" clId="{D1C9A7E0-2D86-4468-B1B2-7779B4EB0B1B}" dt="2021-04-29T22:38:43.704" v="30"/>
          <ac:spMkLst>
            <pc:docMk/>
            <pc:sldMk cId="2418647530" sldId="278"/>
            <ac:spMk id="15" creationId="{CB44330D-EA18-4254-AA95-EB49948539B8}"/>
          </ac:spMkLst>
        </pc:spChg>
        <pc:picChg chg="add mod">
          <ac:chgData name="Sarah Gothard" userId="0e53f415fda5f162" providerId="LiveId" clId="{D1C9A7E0-2D86-4468-B1B2-7779B4EB0B1B}" dt="2021-04-29T22:42:33.018" v="40" actId="26606"/>
          <ac:picMkLst>
            <pc:docMk/>
            <pc:sldMk cId="2418647530" sldId="278"/>
            <ac:picMk id="3" creationId="{8BD8FF63-D0AF-4533-9CE4-3DDE9B8D37BA}"/>
          </ac:picMkLst>
        </pc:picChg>
      </pc:sldChg>
      <pc:sldChg chg="addSp delSp modSp add mod setBg">
        <pc:chgData name="Sarah Gothard" userId="0e53f415fda5f162" providerId="LiveId" clId="{D1C9A7E0-2D86-4468-B1B2-7779B4EB0B1B}" dt="2021-04-29T22:44:01.898" v="44" actId="26606"/>
        <pc:sldMkLst>
          <pc:docMk/>
          <pc:sldMk cId="2852134567" sldId="279"/>
        </pc:sldMkLst>
        <pc:spChg chg="ord">
          <ac:chgData name="Sarah Gothard" userId="0e53f415fda5f162" providerId="LiveId" clId="{D1C9A7E0-2D86-4468-B1B2-7779B4EB0B1B}" dt="2021-04-29T22:44:01.898" v="44" actId="26606"/>
          <ac:spMkLst>
            <pc:docMk/>
            <pc:sldMk cId="2852134567" sldId="279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44:01.898" v="44" actId="26606"/>
          <ac:spMkLst>
            <pc:docMk/>
            <pc:sldMk cId="2852134567" sldId="279"/>
            <ac:spMk id="11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4:01.898" v="44" actId="26606"/>
          <ac:spMkLst>
            <pc:docMk/>
            <pc:sldMk cId="2852134567" sldId="279"/>
            <ac:spMk id="13" creationId="{CB44330D-EA18-4254-AA95-EB49948539B8}"/>
          </ac:spMkLst>
        </pc:spChg>
        <pc:picChg chg="add del">
          <ac:chgData name="Sarah Gothard" userId="0e53f415fda5f162" providerId="LiveId" clId="{D1C9A7E0-2D86-4468-B1B2-7779B4EB0B1B}" dt="2021-04-29T22:44:00.147" v="42" actId="478"/>
          <ac:picMkLst>
            <pc:docMk/>
            <pc:sldMk cId="2852134567" sldId="279"/>
            <ac:picMk id="3" creationId="{F726BDD1-D5A4-4BFB-B96F-8E7FD48E5022}"/>
          </ac:picMkLst>
        </pc:picChg>
        <pc:picChg chg="add mod">
          <ac:chgData name="Sarah Gothard" userId="0e53f415fda5f162" providerId="LiveId" clId="{D1C9A7E0-2D86-4468-B1B2-7779B4EB0B1B}" dt="2021-04-29T22:44:01.898" v="44" actId="26606"/>
          <ac:picMkLst>
            <pc:docMk/>
            <pc:sldMk cId="2852134567" sldId="279"/>
            <ac:picMk id="6" creationId="{7269D2E9-6F0F-4BCF-9DBC-252EC7AF8F09}"/>
          </ac:picMkLst>
        </pc:pic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771248729" sldId="279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195675793" sldId="280"/>
        </pc:sldMkLst>
      </pc:sldChg>
      <pc:sldChg chg="addSp delSp modSp add mod setBg">
        <pc:chgData name="Sarah Gothard" userId="0e53f415fda5f162" providerId="LiveId" clId="{D1C9A7E0-2D86-4468-B1B2-7779B4EB0B1B}" dt="2021-04-29T22:48:59.665" v="49" actId="26606"/>
        <pc:sldMkLst>
          <pc:docMk/>
          <pc:sldMk cId="3783924680" sldId="280"/>
        </pc:sldMkLst>
        <pc:spChg chg="ord">
          <ac:chgData name="Sarah Gothard" userId="0e53f415fda5f162" providerId="LiveId" clId="{D1C9A7E0-2D86-4468-B1B2-7779B4EB0B1B}" dt="2021-04-29T22:48:59.665" v="49" actId="26606"/>
          <ac:spMkLst>
            <pc:docMk/>
            <pc:sldMk cId="3783924680" sldId="280"/>
            <ac:spMk id="4" creationId="{734DF08B-C78F-4DB2-8B25-0250E898880A}"/>
          </ac:spMkLst>
        </pc:spChg>
        <pc:spChg chg="add">
          <ac:chgData name="Sarah Gothard" userId="0e53f415fda5f162" providerId="LiveId" clId="{D1C9A7E0-2D86-4468-B1B2-7779B4EB0B1B}" dt="2021-04-29T22:48:59.665" v="49" actId="26606"/>
          <ac:spMkLst>
            <pc:docMk/>
            <pc:sldMk cId="3783924680" sldId="280"/>
            <ac:spMk id="12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8:59.665" v="49" actId="26606"/>
          <ac:spMkLst>
            <pc:docMk/>
            <pc:sldMk cId="3783924680" sldId="280"/>
            <ac:spMk id="14" creationId="{CB44330D-EA18-4254-AA95-EB49948539B8}"/>
          </ac:spMkLst>
        </pc:spChg>
        <pc:picChg chg="del">
          <ac:chgData name="Sarah Gothard" userId="0e53f415fda5f162" providerId="LiveId" clId="{D1C9A7E0-2D86-4468-B1B2-7779B4EB0B1B}" dt="2021-04-29T22:44:07.457" v="45" actId="478"/>
          <ac:picMkLst>
            <pc:docMk/>
            <pc:sldMk cId="3783924680" sldId="280"/>
            <ac:picMk id="3" creationId="{1E44213C-B7F2-477F-8246-F1A8D0CD4135}"/>
          </ac:picMkLst>
        </pc:picChg>
        <pc:picChg chg="add del">
          <ac:chgData name="Sarah Gothard" userId="0e53f415fda5f162" providerId="LiveId" clId="{D1C9A7E0-2D86-4468-B1B2-7779B4EB0B1B}" dt="2021-04-29T22:48:39.952" v="47" actId="22"/>
          <ac:picMkLst>
            <pc:docMk/>
            <pc:sldMk cId="3783924680" sldId="280"/>
            <ac:picMk id="5" creationId="{DAF6432F-5E18-4043-9B55-91B2C08FDE88}"/>
          </ac:picMkLst>
        </pc:picChg>
        <pc:picChg chg="add mod">
          <ac:chgData name="Sarah Gothard" userId="0e53f415fda5f162" providerId="LiveId" clId="{D1C9A7E0-2D86-4468-B1B2-7779B4EB0B1B}" dt="2021-04-29T22:48:59.665" v="49" actId="26606"/>
          <ac:picMkLst>
            <pc:docMk/>
            <pc:sldMk cId="3783924680" sldId="280"/>
            <ac:picMk id="7" creationId="{A5AD7B00-2E3F-41F2-BEAF-30E5B85BB081}"/>
          </ac:picMkLst>
        </pc:picChg>
      </pc:sldChg>
      <pc:sldChg chg="addSp add mod setBg">
        <pc:chgData name="Sarah Gothard" userId="0e53f415fda5f162" providerId="LiveId" clId="{D1C9A7E0-2D86-4468-B1B2-7779B4EB0B1B}" dt="2021-04-29T22:49:09.265" v="50" actId="26606"/>
        <pc:sldMkLst>
          <pc:docMk/>
          <pc:sldMk cId="5811038" sldId="281"/>
        </pc:sldMkLst>
        <pc:spChg chg="add">
          <ac:chgData name="Sarah Gothard" userId="0e53f415fda5f162" providerId="LiveId" clId="{D1C9A7E0-2D86-4468-B1B2-7779B4EB0B1B}" dt="2021-04-29T22:49:09.265" v="50" actId="26606"/>
          <ac:spMkLst>
            <pc:docMk/>
            <pc:sldMk cId="5811038" sldId="281"/>
            <ac:spMk id="9" creationId="{32BC26D8-82FB-445E-AA49-62A77D7C1EE0}"/>
          </ac:spMkLst>
        </pc:spChg>
        <pc:spChg chg="add">
          <ac:chgData name="Sarah Gothard" userId="0e53f415fda5f162" providerId="LiveId" clId="{D1C9A7E0-2D86-4468-B1B2-7779B4EB0B1B}" dt="2021-04-29T22:49:09.265" v="50" actId="26606"/>
          <ac:spMkLst>
            <pc:docMk/>
            <pc:sldMk cId="5811038" sldId="281"/>
            <ac:spMk id="11" creationId="{CB44330D-EA18-4254-AA95-EB49948539B8}"/>
          </ac:spMkLst>
        </pc:spChg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2028781259" sldId="281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431378317" sldId="282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3100280650" sldId="283"/>
        </pc:sldMkLst>
      </pc:sldChg>
      <pc:sldChg chg="del">
        <pc:chgData name="Sarah Gothard" userId="0e53f415fda5f162" providerId="LiveId" clId="{D1C9A7E0-2D86-4468-B1B2-7779B4EB0B1B}" dt="2021-04-29T21:27:30.532" v="4" actId="47"/>
        <pc:sldMkLst>
          <pc:docMk/>
          <pc:sldMk cId="280113920" sldId="2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7/10/2026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7/10/2026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7/10/2026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7/10/2026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7/10/2026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7/10/2026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7/10/2026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F93531-6447-6E2D-EBEB-ADE355A2D11D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0" y="2488700"/>
            <a:ext cx="10287000" cy="188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0A916A-0CA1-269A-DDA5-B998EDC42C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073D1F-7457-C65F-B8B9-9911D108FD2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06A7F-985E-D373-3C31-295130867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96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056213-F7CE-FF54-D152-63926E0A4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83EB71D-1DE7-92FC-C4E7-B392B71BCE9D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80219"/>
            <a:ext cx="12192000" cy="4297563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E708D3-E08E-CCE4-3930-A135358B2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151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17F87464-1816-81E7-9510-7119FA495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2560755-A62A-8C6D-4A3B-DEACF43EFB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807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B158673-99C6-4988-1F86-C723469AE8E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96415"/>
            <a:ext cx="12192000" cy="346517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07D26F0-40DF-49AC-A641-B6A9D6F37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918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646E7-150C-F839-47C3-FA3B1144F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A86E1CE-C1C5-319A-3E91-904374A66F3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AA3C1-3625-D959-C6EB-C742FD875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432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5DDC75-E375-F7BF-0951-A68A3C2A34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EDB86A8-7DD7-D7A3-1B15-225B63A2EA0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AB82D-78A1-EE13-A192-B91FFF136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80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3F76E-136C-2BD6-C6F2-ECFB0221D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32DAE8C-BA3C-0E7E-82DC-6D0770B59FE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80219"/>
            <a:ext cx="12192000" cy="4297563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8E9C4E-85F4-0E53-FBB5-3C776B84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05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8CAB099-A8EA-2195-8BFD-53CC06B5E04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97099"/>
            <a:ext cx="12192000" cy="3863803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831C38-1522-D049-3444-5EA1D3B12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074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E6588EB-F8B8-6584-BFC7-22C1B5195CF6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DA8F51-5BE1-7C46-D442-1F97DBC29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42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452A163-CCE7-DBD8-10B5-BB6D5DE4EC6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675FD-B67E-7DFE-1562-78B49D6BF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780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7531910-E5DA-C3EC-E44A-C27CC7E248D3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9C44E0-9439-CDBE-3780-921BDD1F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306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248648E-AE74-D781-C18A-81EA8C2792C1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80219"/>
            <a:ext cx="12192000" cy="4297563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DB201AB-A4BB-8E9C-B135-C316542A7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043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F510858-E197-AE44-5A1B-9A25DAEDF89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E924560-A81B-4413-7CC2-35DEACB51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927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9834482-F646-201A-3189-32B653C89D62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0573"/>
            <a:ext cx="12192000" cy="3436854"/>
          </a:xfrm>
          <a:prstGeom prst="rect">
            <a:avLst/>
          </a:prstGeom>
        </p:spPr>
      </p:pic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E11A9F4-6A00-19D4-14DD-AB47207BB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254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BC21C-54F9-4195-9C0D-154FDEDB6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C2FB9E8-60F7-90B1-DE0C-3D2D7C67743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ED9B4A-5063-41D5-DB14-71651AB7A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992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75</Words>
  <Application>Microsoft Office PowerPoint</Application>
  <PresentationFormat>Widescreen</PresentationFormat>
  <Paragraphs>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12</cp:revision>
  <dcterms:created xsi:type="dcterms:W3CDTF">2019-10-03T18:26:20Z</dcterms:created>
  <dcterms:modified xsi:type="dcterms:W3CDTF">2026-07-11T01:44:21Z</dcterms:modified>
</cp:coreProperties>
</file>