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0" r:id="rId1"/>
  </p:sldMasterIdLst>
  <p:notesMasterIdLst>
    <p:notesMasterId r:id="rId12"/>
  </p:notesMasterIdLst>
  <p:handoutMasterIdLst>
    <p:handoutMasterId r:id="rId13"/>
  </p:handoutMasterIdLst>
  <p:sldIdLst>
    <p:sldId id="273" r:id="rId2"/>
    <p:sldId id="259" r:id="rId3"/>
    <p:sldId id="274" r:id="rId4"/>
    <p:sldId id="275" r:id="rId5"/>
    <p:sldId id="276" r:id="rId6"/>
    <p:sldId id="277" r:id="rId7"/>
    <p:sldId id="278" r:id="rId8"/>
    <p:sldId id="279" r:id="rId9"/>
    <p:sldId id="281" r:id="rId10"/>
    <p:sldId id="280"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6F05C2-7068-4F52-AA4C-C2BA60B26A24}" v="21" dt="2020-02-20T20:55:51.066"/>
  </p1510:revLst>
</p1510:revInfo>
</file>

<file path=ppt/tableStyles.xml><?xml version="1.0" encoding="utf-8"?>
<a:tblStyleLst xmlns:a="http://schemas.openxmlformats.org/drawingml/2006/main" def="{21E4AEA4-8DFA-4A89-87EB-49C32662AFE0}">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85" autoAdjust="0"/>
    <p:restoredTop sz="92449" autoAdjust="0"/>
  </p:normalViewPr>
  <p:slideViewPr>
    <p:cSldViewPr snapToGrid="0" showGuides="1">
      <p:cViewPr varScale="1">
        <p:scale>
          <a:sx n="66" d="100"/>
          <a:sy n="66" d="100"/>
        </p:scale>
        <p:origin x="918" y="78"/>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17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Gothard" userId="0e53f415fda5f162" providerId="LiveId" clId="{DF6F05C2-7068-4F52-AA4C-C2BA60B26A24}"/>
    <pc:docChg chg="custSel addSld modSld">
      <pc:chgData name="Sarah Gothard" userId="0e53f415fda5f162" providerId="LiveId" clId="{DF6F05C2-7068-4F52-AA4C-C2BA60B26A24}" dt="2020-02-20T20:56:01.242" v="58" actId="1076"/>
      <pc:docMkLst>
        <pc:docMk/>
      </pc:docMkLst>
      <pc:sldChg chg="addSp modSp">
        <pc:chgData name="Sarah Gothard" userId="0e53f415fda5f162" providerId="LiveId" clId="{DF6F05C2-7068-4F52-AA4C-C2BA60B26A24}" dt="2020-02-20T20:41:36.191" v="15" actId="1076"/>
        <pc:sldMkLst>
          <pc:docMk/>
          <pc:sldMk cId="406854814" sldId="259"/>
        </pc:sldMkLst>
        <pc:picChg chg="add mod">
          <ac:chgData name="Sarah Gothard" userId="0e53f415fda5f162" providerId="LiveId" clId="{DF6F05C2-7068-4F52-AA4C-C2BA60B26A24}" dt="2020-02-20T20:41:36.191" v="15" actId="1076"/>
          <ac:picMkLst>
            <pc:docMk/>
            <pc:sldMk cId="406854814" sldId="259"/>
            <ac:picMk id="5" creationId="{E91E067F-9415-4D30-9AE2-9DC186FE07A8}"/>
          </ac:picMkLst>
        </pc:picChg>
      </pc:sldChg>
      <pc:sldChg chg="addSp delSp modSp">
        <pc:chgData name="Sarah Gothard" userId="0e53f415fda5f162" providerId="LiveId" clId="{DF6F05C2-7068-4F52-AA4C-C2BA60B26A24}" dt="2020-02-20T20:38:53.602" v="3" actId="1076"/>
        <pc:sldMkLst>
          <pc:docMk/>
          <pc:sldMk cId="4222139619" sldId="273"/>
        </pc:sldMkLst>
        <pc:spChg chg="del">
          <ac:chgData name="Sarah Gothard" userId="0e53f415fda5f162" providerId="LiveId" clId="{DF6F05C2-7068-4F52-AA4C-C2BA60B26A24}" dt="2020-02-20T20:38:37.722" v="0" actId="478"/>
          <ac:spMkLst>
            <pc:docMk/>
            <pc:sldMk cId="4222139619" sldId="273"/>
            <ac:spMk id="3" creationId="{E608A30C-D3CB-4573-AE9A-430552EFAC53}"/>
          </ac:spMkLst>
        </pc:spChg>
        <pc:picChg chg="add mod">
          <ac:chgData name="Sarah Gothard" userId="0e53f415fda5f162" providerId="LiveId" clId="{DF6F05C2-7068-4F52-AA4C-C2BA60B26A24}" dt="2020-02-20T20:38:53.602" v="3" actId="1076"/>
          <ac:picMkLst>
            <pc:docMk/>
            <pc:sldMk cId="4222139619" sldId="273"/>
            <ac:picMk id="6" creationId="{13C02EA4-7E1F-4A5A-B714-A103FE549C9B}"/>
          </ac:picMkLst>
        </pc:picChg>
      </pc:sldChg>
      <pc:sldChg chg="addSp delSp modSp add">
        <pc:chgData name="Sarah Gothard" userId="0e53f415fda5f162" providerId="LiveId" clId="{DF6F05C2-7068-4F52-AA4C-C2BA60B26A24}" dt="2020-02-20T20:52:26.440" v="39" actId="1076"/>
        <pc:sldMkLst>
          <pc:docMk/>
          <pc:sldMk cId="1843466754" sldId="274"/>
        </pc:sldMkLst>
        <pc:picChg chg="add del mod">
          <ac:chgData name="Sarah Gothard" userId="0e53f415fda5f162" providerId="LiveId" clId="{DF6F05C2-7068-4F52-AA4C-C2BA60B26A24}" dt="2020-02-20T20:52:02.508" v="32" actId="478"/>
          <ac:picMkLst>
            <pc:docMk/>
            <pc:sldMk cId="1843466754" sldId="274"/>
            <ac:picMk id="5" creationId="{268474A1-30E6-44FA-B46C-D6DF92ADCF09}"/>
          </ac:picMkLst>
        </pc:picChg>
        <pc:picChg chg="add mod">
          <ac:chgData name="Sarah Gothard" userId="0e53f415fda5f162" providerId="LiveId" clId="{DF6F05C2-7068-4F52-AA4C-C2BA60B26A24}" dt="2020-02-20T20:52:26.440" v="39" actId="1076"/>
          <ac:picMkLst>
            <pc:docMk/>
            <pc:sldMk cId="1843466754" sldId="274"/>
            <ac:picMk id="6" creationId="{E2801031-4E55-4DBB-975E-7540E420EFBF}"/>
          </ac:picMkLst>
        </pc:picChg>
      </pc:sldChg>
      <pc:sldChg chg="addSp modSp add">
        <pc:chgData name="Sarah Gothard" userId="0e53f415fda5f162" providerId="LiveId" clId="{DF6F05C2-7068-4F52-AA4C-C2BA60B26A24}" dt="2020-02-20T20:54:31.331" v="47" actId="1076"/>
        <pc:sldMkLst>
          <pc:docMk/>
          <pc:sldMk cId="4230166492" sldId="275"/>
        </pc:sldMkLst>
        <pc:picChg chg="add mod">
          <ac:chgData name="Sarah Gothard" userId="0e53f415fda5f162" providerId="LiveId" clId="{DF6F05C2-7068-4F52-AA4C-C2BA60B26A24}" dt="2020-02-20T20:54:31.331" v="47" actId="1076"/>
          <ac:picMkLst>
            <pc:docMk/>
            <pc:sldMk cId="4230166492" sldId="275"/>
            <ac:picMk id="5" creationId="{7FA111F6-77C9-45D1-B4CE-8D3AA2B385DB}"/>
          </ac:picMkLst>
        </pc:picChg>
      </pc:sldChg>
      <pc:sldChg chg="addSp modSp add">
        <pc:chgData name="Sarah Gothard" userId="0e53f415fda5f162" providerId="LiveId" clId="{DF6F05C2-7068-4F52-AA4C-C2BA60B26A24}" dt="2020-02-20T20:42:45.531" v="19" actId="1076"/>
        <pc:sldMkLst>
          <pc:docMk/>
          <pc:sldMk cId="2624220358" sldId="276"/>
        </pc:sldMkLst>
        <pc:picChg chg="add mod">
          <ac:chgData name="Sarah Gothard" userId="0e53f415fda5f162" providerId="LiveId" clId="{DF6F05C2-7068-4F52-AA4C-C2BA60B26A24}" dt="2020-02-20T20:42:45.531" v="19" actId="1076"/>
          <ac:picMkLst>
            <pc:docMk/>
            <pc:sldMk cId="2624220358" sldId="276"/>
            <ac:picMk id="5" creationId="{0A411796-ACA5-44C5-B99C-A5C3655896C9}"/>
          </ac:picMkLst>
        </pc:picChg>
      </pc:sldChg>
      <pc:sldChg chg="addSp modSp add">
        <pc:chgData name="Sarah Gothard" userId="0e53f415fda5f162" providerId="LiveId" clId="{DF6F05C2-7068-4F52-AA4C-C2BA60B26A24}" dt="2020-02-20T20:49:51.053" v="31" actId="1076"/>
        <pc:sldMkLst>
          <pc:docMk/>
          <pc:sldMk cId="3368066865" sldId="277"/>
        </pc:sldMkLst>
        <pc:picChg chg="add mod">
          <ac:chgData name="Sarah Gothard" userId="0e53f415fda5f162" providerId="LiveId" clId="{DF6F05C2-7068-4F52-AA4C-C2BA60B26A24}" dt="2020-02-20T20:49:51.053" v="31" actId="1076"/>
          <ac:picMkLst>
            <pc:docMk/>
            <pc:sldMk cId="3368066865" sldId="277"/>
            <ac:picMk id="5" creationId="{87F85256-3329-45B2-B7E4-6685AF458F8B}"/>
          </ac:picMkLst>
        </pc:picChg>
      </pc:sldChg>
      <pc:sldChg chg="addSp modSp add">
        <pc:chgData name="Sarah Gothard" userId="0e53f415fda5f162" providerId="LiveId" clId="{DF6F05C2-7068-4F52-AA4C-C2BA60B26A24}" dt="2020-02-20T20:55:22.486" v="53" actId="1076"/>
        <pc:sldMkLst>
          <pc:docMk/>
          <pc:sldMk cId="1402662645" sldId="278"/>
        </pc:sldMkLst>
        <pc:picChg chg="add mod">
          <ac:chgData name="Sarah Gothard" userId="0e53f415fda5f162" providerId="LiveId" clId="{DF6F05C2-7068-4F52-AA4C-C2BA60B26A24}" dt="2020-02-20T20:55:22.486" v="53" actId="1076"/>
          <ac:picMkLst>
            <pc:docMk/>
            <pc:sldMk cId="1402662645" sldId="278"/>
            <ac:picMk id="5" creationId="{ACBB34A4-3CB7-462F-939C-25BAA118C274}"/>
          </ac:picMkLst>
        </pc:picChg>
      </pc:sldChg>
      <pc:sldChg chg="addSp modSp add">
        <pc:chgData name="Sarah Gothard" userId="0e53f415fda5f162" providerId="LiveId" clId="{DF6F05C2-7068-4F52-AA4C-C2BA60B26A24}" dt="2020-02-20T20:43:52.614" v="23" actId="1076"/>
        <pc:sldMkLst>
          <pc:docMk/>
          <pc:sldMk cId="324693073" sldId="279"/>
        </pc:sldMkLst>
        <pc:picChg chg="add mod">
          <ac:chgData name="Sarah Gothard" userId="0e53f415fda5f162" providerId="LiveId" clId="{DF6F05C2-7068-4F52-AA4C-C2BA60B26A24}" dt="2020-02-20T20:43:52.614" v="23" actId="1076"/>
          <ac:picMkLst>
            <pc:docMk/>
            <pc:sldMk cId="324693073" sldId="279"/>
            <ac:picMk id="5" creationId="{EC56AA3F-534F-4128-AF7E-BD389E63B55C}"/>
          </ac:picMkLst>
        </pc:picChg>
      </pc:sldChg>
      <pc:sldChg chg="addSp modSp add">
        <pc:chgData name="Sarah Gothard" userId="0e53f415fda5f162" providerId="LiveId" clId="{DF6F05C2-7068-4F52-AA4C-C2BA60B26A24}" dt="2020-02-20T20:56:01.242" v="58" actId="1076"/>
        <pc:sldMkLst>
          <pc:docMk/>
          <pc:sldMk cId="2628224616" sldId="280"/>
        </pc:sldMkLst>
        <pc:picChg chg="add mod">
          <ac:chgData name="Sarah Gothard" userId="0e53f415fda5f162" providerId="LiveId" clId="{DF6F05C2-7068-4F52-AA4C-C2BA60B26A24}" dt="2020-02-20T20:56:01.242" v="58" actId="1076"/>
          <ac:picMkLst>
            <pc:docMk/>
            <pc:sldMk cId="2628224616" sldId="280"/>
            <ac:picMk id="5" creationId="{B2D8BF7F-563D-4EC3-9253-03A50B1D6353}"/>
          </ac:picMkLst>
        </pc:picChg>
      </pc:sldChg>
      <pc:sldChg chg="addSp modSp add">
        <pc:chgData name="Sarah Gothard" userId="0e53f415fda5f162" providerId="LiveId" clId="{DF6F05C2-7068-4F52-AA4C-C2BA60B26A24}" dt="2020-02-20T20:53:37.579" v="42" actId="1076"/>
        <pc:sldMkLst>
          <pc:docMk/>
          <pc:sldMk cId="295076730" sldId="281"/>
        </pc:sldMkLst>
        <pc:picChg chg="add mod">
          <ac:chgData name="Sarah Gothard" userId="0e53f415fda5f162" providerId="LiveId" clId="{DF6F05C2-7068-4F52-AA4C-C2BA60B26A24}" dt="2020-02-20T20:53:37.579" v="42" actId="1076"/>
          <ac:picMkLst>
            <pc:docMk/>
            <pc:sldMk cId="295076730" sldId="281"/>
            <ac:picMk id="5" creationId="{D58A3496-89B2-4224-B78B-376A54A1B912}"/>
          </ac:picMkLst>
        </pc:picChg>
      </pc:sldChg>
    </pc:docChg>
  </pc:docChgLst>
  <pc:docChgLst>
    <pc:chgData name="Sarah Gothard" userId="0e53f415fda5f162" providerId="LiveId" clId="{65E9E8F1-011A-4D25-972A-D09EA05C8F9C}"/>
    <pc:docChg chg="custSel delSld modSld">
      <pc:chgData name="Sarah Gothard" userId="0e53f415fda5f162" providerId="LiveId" clId="{65E9E8F1-011A-4D25-972A-D09EA05C8F9C}" dt="2020-02-20T16:17:26.753" v="33" actId="1076"/>
      <pc:docMkLst>
        <pc:docMk/>
      </pc:docMkLst>
      <pc:sldChg chg="delSp">
        <pc:chgData name="Sarah Gothard" userId="0e53f415fda5f162" providerId="LiveId" clId="{65E9E8F1-011A-4D25-972A-D09EA05C8F9C}" dt="2020-02-20T16:16:52.064" v="1" actId="478"/>
        <pc:sldMkLst>
          <pc:docMk/>
          <pc:sldMk cId="406854814" sldId="259"/>
        </pc:sldMkLst>
        <pc:picChg chg="del">
          <ac:chgData name="Sarah Gothard" userId="0e53f415fda5f162" providerId="LiveId" clId="{65E9E8F1-011A-4D25-972A-D09EA05C8F9C}" dt="2020-02-20T16:16:52.064" v="1" actId="478"/>
          <ac:picMkLst>
            <pc:docMk/>
            <pc:sldMk cId="406854814" sldId="259"/>
            <ac:picMk id="5" creationId="{615AAD87-BD66-487E-8288-0E2287BA2070}"/>
          </ac:picMkLst>
        </pc:picChg>
      </pc:sldChg>
      <pc:sldChg chg="del">
        <pc:chgData name="Sarah Gothard" userId="0e53f415fda5f162" providerId="LiveId" clId="{65E9E8F1-011A-4D25-972A-D09EA05C8F9C}" dt="2020-02-20T16:16:54.017" v="2" actId="2696"/>
        <pc:sldMkLst>
          <pc:docMk/>
          <pc:sldMk cId="1567962184" sldId="260"/>
        </pc:sldMkLst>
      </pc:sldChg>
      <pc:sldChg chg="addSp delSp modSp">
        <pc:chgData name="Sarah Gothard" userId="0e53f415fda5f162" providerId="LiveId" clId="{65E9E8F1-011A-4D25-972A-D09EA05C8F9C}" dt="2020-02-20T16:17:26.753" v="33" actId="1076"/>
        <pc:sldMkLst>
          <pc:docMk/>
          <pc:sldMk cId="4222139619" sldId="273"/>
        </pc:sldMkLst>
        <pc:spChg chg="add mod">
          <ac:chgData name="Sarah Gothard" userId="0e53f415fda5f162" providerId="LiveId" clId="{65E9E8F1-011A-4D25-972A-D09EA05C8F9C}" dt="2020-02-20T16:17:26.753" v="33" actId="1076"/>
          <ac:spMkLst>
            <pc:docMk/>
            <pc:sldMk cId="4222139619" sldId="273"/>
            <ac:spMk id="3" creationId="{E608A30C-D3CB-4573-AE9A-430552EFAC53}"/>
          </ac:spMkLst>
        </pc:spChg>
        <pc:picChg chg="del">
          <ac:chgData name="Sarah Gothard" userId="0e53f415fda5f162" providerId="LiveId" clId="{65E9E8F1-011A-4D25-972A-D09EA05C8F9C}" dt="2020-02-20T16:16:49.018" v="0" actId="478"/>
          <ac:picMkLst>
            <pc:docMk/>
            <pc:sldMk cId="4222139619" sldId="273"/>
            <ac:picMk id="2" creationId="{A2A33B54-2AEC-4D3B-BFE9-A59B9BB52AAC}"/>
          </ac:picMkLst>
        </pc:picChg>
      </pc:sldChg>
      <pc:sldChg chg="del">
        <pc:chgData name="Sarah Gothard" userId="0e53f415fda5f162" providerId="LiveId" clId="{65E9E8F1-011A-4D25-972A-D09EA05C8F9C}" dt="2020-02-20T16:16:54.031" v="3" actId="2696"/>
        <pc:sldMkLst>
          <pc:docMk/>
          <pc:sldMk cId="3470360116" sldId="274"/>
        </pc:sldMkLst>
      </pc:sldChg>
      <pc:sldChg chg="del">
        <pc:chgData name="Sarah Gothard" userId="0e53f415fda5f162" providerId="LiveId" clId="{65E9E8F1-011A-4D25-972A-D09EA05C8F9C}" dt="2020-02-20T16:16:54.043" v="4" actId="2696"/>
        <pc:sldMkLst>
          <pc:docMk/>
          <pc:sldMk cId="3416380893" sldId="275"/>
        </pc:sldMkLst>
      </pc:sldChg>
      <pc:sldChg chg="del">
        <pc:chgData name="Sarah Gothard" userId="0e53f415fda5f162" providerId="LiveId" clId="{65E9E8F1-011A-4D25-972A-D09EA05C8F9C}" dt="2020-02-20T16:16:54.049" v="5" actId="2696"/>
        <pc:sldMkLst>
          <pc:docMk/>
          <pc:sldMk cId="3289946549" sldId="276"/>
        </pc:sldMkLst>
      </pc:sldChg>
      <pc:sldChg chg="del">
        <pc:chgData name="Sarah Gothard" userId="0e53f415fda5f162" providerId="LiveId" clId="{65E9E8F1-011A-4D25-972A-D09EA05C8F9C}" dt="2020-02-20T16:16:54.056" v="6" actId="2696"/>
        <pc:sldMkLst>
          <pc:docMk/>
          <pc:sldMk cId="2937104044" sldId="277"/>
        </pc:sldMkLst>
      </pc:sldChg>
      <pc:sldChg chg="del">
        <pc:chgData name="Sarah Gothard" userId="0e53f415fda5f162" providerId="LiveId" clId="{65E9E8F1-011A-4D25-972A-D09EA05C8F9C}" dt="2020-02-20T16:16:54.062" v="7" actId="2696"/>
        <pc:sldMkLst>
          <pc:docMk/>
          <pc:sldMk cId="3284969962" sldId="278"/>
        </pc:sldMkLst>
      </pc:sldChg>
      <pc:sldChg chg="del">
        <pc:chgData name="Sarah Gothard" userId="0e53f415fda5f162" providerId="LiveId" clId="{65E9E8F1-011A-4D25-972A-D09EA05C8F9C}" dt="2020-02-20T16:16:54.067" v="8" actId="2696"/>
        <pc:sldMkLst>
          <pc:docMk/>
          <pc:sldMk cId="416809975" sldId="279"/>
        </pc:sldMkLst>
      </pc:sldChg>
      <pc:sldChg chg="del">
        <pc:chgData name="Sarah Gothard" userId="0e53f415fda5f162" providerId="LiveId" clId="{65E9E8F1-011A-4D25-972A-D09EA05C8F9C}" dt="2020-02-20T16:16:54.072" v="9" actId="2696"/>
        <pc:sldMkLst>
          <pc:docMk/>
          <pc:sldMk cId="2274190256" sldId="280"/>
        </pc:sldMkLst>
      </pc:sldChg>
      <pc:sldChg chg="del">
        <pc:chgData name="Sarah Gothard" userId="0e53f415fda5f162" providerId="LiveId" clId="{65E9E8F1-011A-4D25-972A-D09EA05C8F9C}" dt="2020-02-20T16:16:54.079" v="10" actId="2696"/>
        <pc:sldMkLst>
          <pc:docMk/>
          <pc:sldMk cId="4031245718" sldId="281"/>
        </pc:sldMkLst>
      </pc:sldChg>
      <pc:sldChg chg="del">
        <pc:chgData name="Sarah Gothard" userId="0e53f415fda5f162" providerId="LiveId" clId="{65E9E8F1-011A-4D25-972A-D09EA05C8F9C}" dt="2020-02-20T16:16:54.084" v="11" actId="2696"/>
        <pc:sldMkLst>
          <pc:docMk/>
          <pc:sldMk cId="3842439394" sldId="282"/>
        </pc:sldMkLst>
      </pc:sldChg>
      <pc:sldChg chg="del">
        <pc:chgData name="Sarah Gothard" userId="0e53f415fda5f162" providerId="LiveId" clId="{65E9E8F1-011A-4D25-972A-D09EA05C8F9C}" dt="2020-02-20T16:16:54.089" v="12" actId="2696"/>
        <pc:sldMkLst>
          <pc:docMk/>
          <pc:sldMk cId="2383550928" sldId="283"/>
        </pc:sldMkLst>
      </pc:sldChg>
      <pc:sldChg chg="del">
        <pc:chgData name="Sarah Gothard" userId="0e53f415fda5f162" providerId="LiveId" clId="{65E9E8F1-011A-4D25-972A-D09EA05C8F9C}" dt="2020-02-20T16:16:54.094" v="13" actId="2696"/>
        <pc:sldMkLst>
          <pc:docMk/>
          <pc:sldMk cId="2159569205" sldId="284"/>
        </pc:sldMkLst>
      </pc:sldChg>
      <pc:sldChg chg="del">
        <pc:chgData name="Sarah Gothard" userId="0e53f415fda5f162" providerId="LiveId" clId="{65E9E8F1-011A-4D25-972A-D09EA05C8F9C}" dt="2020-02-20T16:16:54.099" v="14" actId="2696"/>
        <pc:sldMkLst>
          <pc:docMk/>
          <pc:sldMk cId="1014978155" sldId="285"/>
        </pc:sldMkLst>
      </pc:sldChg>
      <pc:sldChg chg="del">
        <pc:chgData name="Sarah Gothard" userId="0e53f415fda5f162" providerId="LiveId" clId="{65E9E8F1-011A-4D25-972A-D09EA05C8F9C}" dt="2020-02-20T16:16:54.106" v="15" actId="2696"/>
        <pc:sldMkLst>
          <pc:docMk/>
          <pc:sldMk cId="2492804848" sldId="286"/>
        </pc:sldMkLst>
      </pc:sldChg>
      <pc:sldChg chg="del">
        <pc:chgData name="Sarah Gothard" userId="0e53f415fda5f162" providerId="LiveId" clId="{65E9E8F1-011A-4D25-972A-D09EA05C8F9C}" dt="2020-02-20T16:16:54.111" v="16" actId="2696"/>
        <pc:sldMkLst>
          <pc:docMk/>
          <pc:sldMk cId="1654897377" sldId="28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D91178-905E-4181-A080-73FBE2A7F10F}" type="datetimeFigureOut">
              <a:rPr lang="en-US" smtClean="0"/>
              <a:t>2/20/2020</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DC0C31-3BFD-43A2-B8EE-356E8F332F68}" type="slidenum">
              <a:rPr lang="en-US" smtClean="0"/>
              <a:t>‹#›</a:t>
            </a:fld>
            <a:endParaRPr lang="en-US" dirty="0"/>
          </a:p>
        </p:txBody>
      </p:sp>
    </p:spTree>
    <p:extLst>
      <p:ext uri="{BB962C8B-B14F-4D97-AF65-F5344CB8AC3E}">
        <p14:creationId xmlns:p14="http://schemas.microsoft.com/office/powerpoint/2010/main" val="1872655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49B93-516E-447E-9C4C-C287614C6398}" type="datetimeFigureOut">
              <a:rPr lang="en-US" smtClean="0"/>
              <a:t>2/20/2020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908AF-65BE-457F-9D87-289A548E61FF}" type="slidenum">
              <a:rPr lang="en-US" smtClean="0"/>
              <a:t>‹#›</a:t>
            </a:fld>
            <a:endParaRPr lang="en-US" dirty="0"/>
          </a:p>
        </p:txBody>
      </p:sp>
    </p:spTree>
    <p:extLst>
      <p:ext uri="{BB962C8B-B14F-4D97-AF65-F5344CB8AC3E}">
        <p14:creationId xmlns:p14="http://schemas.microsoft.com/office/powerpoint/2010/main" val="337232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welcome to use or modify these PowerPoints as needed. Feel free to change the design or layout to suit your ministry, school, home, or company. More PowerPoint slides can be found at mobilehymns.org</a:t>
            </a:r>
          </a:p>
        </p:txBody>
      </p:sp>
      <p:sp>
        <p:nvSpPr>
          <p:cNvPr id="4" name="Slide Number Placeholder 3"/>
          <p:cNvSpPr>
            <a:spLocks noGrp="1"/>
          </p:cNvSpPr>
          <p:nvPr>
            <p:ph type="sldNum" sz="quarter" idx="5"/>
          </p:nvPr>
        </p:nvSpPr>
        <p:spPr/>
        <p:txBody>
          <a:bodyPr/>
          <a:lstStyle/>
          <a:p>
            <a:fld id="{887908AF-65BE-457F-9D87-289A548E61FF}" type="slidenum">
              <a:rPr lang="en-US" smtClean="0"/>
              <a:t>1</a:t>
            </a:fld>
            <a:endParaRPr lang="en-US" dirty="0"/>
          </a:p>
        </p:txBody>
      </p:sp>
    </p:spTree>
    <p:extLst>
      <p:ext uri="{BB962C8B-B14F-4D97-AF65-F5344CB8AC3E}">
        <p14:creationId xmlns:p14="http://schemas.microsoft.com/office/powerpoint/2010/main" val="2711026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1398688360"/>
      </p:ext>
    </p:extLst>
  </p:cSld>
  <p:clrMapOvr>
    <a:masterClrMapping/>
  </p:clrMapOvr>
  <p:hf sldNum="0" hdr="0" dt="0"/>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2/20/2020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4282014957"/>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2/20/2020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1502763198"/>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2/20/2020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51651492"/>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2/20/2020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3671895789"/>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2/20/2020</a:t>
            </a:fld>
            <a:endParaRPr lang="en-US" dirty="0"/>
          </a:p>
        </p:txBody>
      </p:sp>
      <p:sp>
        <p:nvSpPr>
          <p:cNvPr id="4" name="Footer Placeholder 3"/>
          <p:cNvSpPr>
            <a:spLocks noGrp="1"/>
          </p:cNvSpPr>
          <p:nvPr>
            <p:ph type="ftr" sz="quarter" idx="11"/>
          </p:nvPr>
        </p:nvSpPr>
        <p:spPr/>
        <p:txBody>
          <a:bodyPr/>
          <a:lstStyle/>
          <a:p>
            <a:r>
              <a:rPr lang="en-US" dirty="0"/>
              <a:t>Public Domain</a:t>
            </a:r>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2412738346"/>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2/20/2020</a:t>
            </a:fld>
            <a:endParaRPr lang="en-US" dirty="0"/>
          </a:p>
        </p:txBody>
      </p:sp>
      <p:sp>
        <p:nvSpPr>
          <p:cNvPr id="4" name="Footer Placeholder 3"/>
          <p:cNvSpPr>
            <a:spLocks noGrp="1"/>
          </p:cNvSpPr>
          <p:nvPr>
            <p:ph type="ftr" sz="quarter" idx="11"/>
          </p:nvPr>
        </p:nvSpPr>
        <p:spPr/>
        <p:txBody>
          <a:bodyPr/>
          <a:lstStyle/>
          <a:p>
            <a:r>
              <a:rPr lang="en-US" dirty="0"/>
              <a:t>Public Domain</a:t>
            </a:r>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3712839758"/>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B2FCC0-5F4E-427F-9127-B94CD82A0C38}" type="datetime1">
              <a:rPr lang="en-US" smtClean="0"/>
              <a:t>2/20/2020</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5493044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D3A5CF-AFEC-4509-B771-31481ADC1172}" type="datetime1">
              <a:rPr lang="en-US" smtClean="0"/>
              <a:t>2/20/2020</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75984876"/>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7F1B597-F26C-4EAF-A163-38755C5479C0}" type="datetime1">
              <a:rPr lang="en-US" smtClean="0"/>
              <a:t>2/20/2020</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4083862001"/>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p:spPr>
        <p:txBody>
          <a:bodyPr/>
          <a:lstStyle/>
          <a:p>
            <a:r>
              <a:rPr lang="en-US" dirty="0"/>
              <a:t>Public Domain</a:t>
            </a:r>
          </a:p>
        </p:txBody>
      </p:sp>
    </p:spTree>
    <p:extLst>
      <p:ext uri="{BB962C8B-B14F-4D97-AF65-F5344CB8AC3E}">
        <p14:creationId xmlns:p14="http://schemas.microsoft.com/office/powerpoint/2010/main" val="568759808"/>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73CAEB-D68E-468F-8E56-B4B66E1C0A61}" type="datetime1">
              <a:rPr lang="en-US" smtClean="0"/>
              <a:t>2/20/2020</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597807767"/>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A7C4FE-EB64-46BB-9205-B1EE9EE8BFC9}" type="datetime1">
              <a:rPr lang="en-US" smtClean="0"/>
              <a:t>2/20/2020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337308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C74EE6-CF30-4CA8-B154-B496D8D79A09}" type="datetime1">
              <a:rPr lang="en-US" smtClean="0"/>
              <a:t>2/20/2020</a:t>
            </a:fld>
            <a:endParaRPr lang="en-US" dirty="0"/>
          </a:p>
        </p:txBody>
      </p:sp>
      <p:sp>
        <p:nvSpPr>
          <p:cNvPr id="8" name="Footer Placeholder 7"/>
          <p:cNvSpPr>
            <a:spLocks noGrp="1"/>
          </p:cNvSpPr>
          <p:nvPr>
            <p:ph type="ftr" sz="quarter" idx="11"/>
          </p:nvPr>
        </p:nvSpPr>
        <p:spPr/>
        <p:txBody>
          <a:bodyPr/>
          <a:lstStyle/>
          <a:p>
            <a:r>
              <a:rPr lang="en-US" dirty="0"/>
              <a:t>Public Domain</a:t>
            </a:r>
          </a:p>
        </p:txBody>
      </p:sp>
      <p:sp>
        <p:nvSpPr>
          <p:cNvPr id="9" name="Slide Number Placeholder 8"/>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2281150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98C175-E6CD-4916-8689-413DF59FA2B7}" type="datetime1">
              <a:rPr lang="en-US" smtClean="0"/>
              <a:t>2/20/2020</a:t>
            </a:fld>
            <a:endParaRPr lang="en-US" dirty="0"/>
          </a:p>
        </p:txBody>
      </p:sp>
      <p:sp>
        <p:nvSpPr>
          <p:cNvPr id="4" name="Footer Placeholder 3"/>
          <p:cNvSpPr>
            <a:spLocks noGrp="1"/>
          </p:cNvSpPr>
          <p:nvPr>
            <p:ph type="ftr" sz="quarter" idx="11"/>
          </p:nvPr>
        </p:nvSpPr>
        <p:spPr/>
        <p:txBody>
          <a:bodyPr/>
          <a:lstStyle/>
          <a:p>
            <a:r>
              <a:rPr lang="en-US" dirty="0"/>
              <a:t>Public Domain</a:t>
            </a:r>
          </a:p>
        </p:txBody>
      </p:sp>
      <p:sp>
        <p:nvSpPr>
          <p:cNvPr id="5" name="Slide Number Placeholder 4"/>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813766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2422B-9403-45EA-B93B-F8104079F340}" type="datetime1">
              <a:rPr lang="en-US" smtClean="0"/>
              <a:t>2/20/2020</a:t>
            </a:fld>
            <a:endParaRPr lang="en-US" dirty="0"/>
          </a:p>
        </p:txBody>
      </p:sp>
      <p:sp>
        <p:nvSpPr>
          <p:cNvPr id="3" name="Footer Placeholder 2"/>
          <p:cNvSpPr>
            <a:spLocks noGrp="1"/>
          </p:cNvSpPr>
          <p:nvPr>
            <p:ph type="ftr" sz="quarter" idx="11"/>
          </p:nvPr>
        </p:nvSpPr>
        <p:spPr/>
        <p:txBody>
          <a:bodyPr/>
          <a:lstStyle/>
          <a:p>
            <a:r>
              <a:rPr lang="en-US" dirty="0"/>
              <a:t>Public Domain</a:t>
            </a:r>
          </a:p>
        </p:txBody>
      </p:sp>
      <p:sp>
        <p:nvSpPr>
          <p:cNvPr id="4" name="Slide Number Placeholder 3"/>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2376311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A927844-C336-4BB0-BDE0-54C7634A075B}" type="datetime1">
              <a:rPr lang="en-US" smtClean="0"/>
              <a:t>2/20/2020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1752889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4E49165-212D-48C1-9776-729E0A8C0D58}" type="datetime1">
              <a:rPr lang="en-US" smtClean="0"/>
              <a:t>2/20/2020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628399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7F1B597-F26C-4EAF-A163-38755C5479C0}" type="datetime1">
              <a:rPr lang="en-US" smtClean="0"/>
              <a:t>2/20/2020</a:t>
            </a:fld>
            <a:endParaRPr lang="en-US" dirty="0"/>
          </a:p>
        </p:txBody>
      </p:sp>
      <p:sp>
        <p:nvSpPr>
          <p:cNvPr id="5" name="Footer Placeholder 4"/>
          <p:cNvSpPr>
            <a:spLocks noGrp="1"/>
          </p:cNvSpPr>
          <p:nvPr>
            <p:ph type="ftr" sz="quarter" idx="3"/>
          </p:nvPr>
        </p:nvSpPr>
        <p:spPr>
          <a:xfrm>
            <a:off x="5198413" y="658930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r>
              <a:rPr lang="en-US" dirty="0"/>
              <a:t>Public Domain</a:t>
            </a: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1460763405"/>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 id="2147483768" r:id="rId18"/>
  </p:sldLayoutIdLst>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546F112-EE4B-4A07-BE3C-548D3A919778}"/>
              </a:ext>
            </a:extLst>
          </p:cNvPr>
          <p:cNvSpPr>
            <a:spLocks noGrp="1"/>
          </p:cNvSpPr>
          <p:nvPr>
            <p:ph type="ftr" sz="quarter" idx="11"/>
          </p:nvPr>
        </p:nvSpPr>
        <p:spPr/>
        <p:txBody>
          <a:bodyPr/>
          <a:lstStyle/>
          <a:p>
            <a:r>
              <a:rPr lang="en-US"/>
              <a:t>Public Domain</a:t>
            </a:r>
            <a:endParaRPr lang="en-US" dirty="0"/>
          </a:p>
        </p:txBody>
      </p:sp>
      <p:sp>
        <p:nvSpPr>
          <p:cNvPr id="5" name="Rectangle 4">
            <a:extLst>
              <a:ext uri="{FF2B5EF4-FFF2-40B4-BE49-F238E27FC236}">
                <a16:creationId xmlns:a16="http://schemas.microsoft.com/office/drawing/2014/main" id="{83FA8688-947E-4A0E-A466-DABB3E9BCF27}"/>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13C02EA4-7E1F-4A5A-B714-A103FE549C9B}"/>
              </a:ext>
            </a:extLst>
          </p:cNvPr>
          <p:cNvPicPr>
            <a:picLocks noChangeAspect="1"/>
          </p:cNvPicPr>
          <p:nvPr/>
        </p:nvPicPr>
        <p:blipFill>
          <a:blip r:embed="rId3"/>
          <a:stretch>
            <a:fillRect/>
          </a:stretch>
        </p:blipFill>
        <p:spPr>
          <a:xfrm>
            <a:off x="616226" y="2683050"/>
            <a:ext cx="10959545" cy="1477257"/>
          </a:xfrm>
          <a:prstGeom prst="rect">
            <a:avLst/>
          </a:prstGeom>
        </p:spPr>
      </p:pic>
    </p:spTree>
    <p:extLst>
      <p:ext uri="{BB962C8B-B14F-4D97-AF65-F5344CB8AC3E}">
        <p14:creationId xmlns:p14="http://schemas.microsoft.com/office/powerpoint/2010/main" val="4222139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B2D8BF7F-563D-4EC3-9253-03A50B1D6353}"/>
              </a:ext>
            </a:extLst>
          </p:cNvPr>
          <p:cNvPicPr>
            <a:picLocks noChangeAspect="1"/>
          </p:cNvPicPr>
          <p:nvPr/>
        </p:nvPicPr>
        <p:blipFill>
          <a:blip r:embed="rId3"/>
          <a:stretch>
            <a:fillRect/>
          </a:stretch>
        </p:blipFill>
        <p:spPr>
          <a:xfrm>
            <a:off x="671284" y="1813453"/>
            <a:ext cx="10849429" cy="3231093"/>
          </a:xfrm>
          <a:prstGeom prst="rect">
            <a:avLst/>
          </a:prstGeom>
        </p:spPr>
      </p:pic>
    </p:spTree>
    <p:extLst>
      <p:ext uri="{BB962C8B-B14F-4D97-AF65-F5344CB8AC3E}">
        <p14:creationId xmlns:p14="http://schemas.microsoft.com/office/powerpoint/2010/main" val="2628224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E91E067F-9415-4D30-9AE2-9DC186FE07A8}"/>
              </a:ext>
            </a:extLst>
          </p:cNvPr>
          <p:cNvPicPr>
            <a:picLocks noChangeAspect="1"/>
          </p:cNvPicPr>
          <p:nvPr/>
        </p:nvPicPr>
        <p:blipFill>
          <a:blip r:embed="rId3"/>
          <a:stretch>
            <a:fillRect/>
          </a:stretch>
        </p:blipFill>
        <p:spPr>
          <a:xfrm>
            <a:off x="667578" y="487190"/>
            <a:ext cx="10856842" cy="5868977"/>
          </a:xfrm>
          <a:prstGeom prst="rect">
            <a:avLst/>
          </a:prstGeom>
        </p:spPr>
      </p:pic>
    </p:spTree>
    <p:extLst>
      <p:ext uri="{BB962C8B-B14F-4D97-AF65-F5344CB8AC3E}">
        <p14:creationId xmlns:p14="http://schemas.microsoft.com/office/powerpoint/2010/main" val="406854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E2801031-4E55-4DBB-975E-7540E420EFBF}"/>
              </a:ext>
            </a:extLst>
          </p:cNvPr>
          <p:cNvPicPr>
            <a:picLocks noChangeAspect="1"/>
          </p:cNvPicPr>
          <p:nvPr/>
        </p:nvPicPr>
        <p:blipFill>
          <a:blip r:embed="rId3"/>
          <a:stretch>
            <a:fillRect/>
          </a:stretch>
        </p:blipFill>
        <p:spPr>
          <a:xfrm>
            <a:off x="613129" y="558967"/>
            <a:ext cx="10965739" cy="5711161"/>
          </a:xfrm>
          <a:prstGeom prst="rect">
            <a:avLst/>
          </a:prstGeom>
        </p:spPr>
      </p:pic>
    </p:spTree>
    <p:extLst>
      <p:ext uri="{BB962C8B-B14F-4D97-AF65-F5344CB8AC3E}">
        <p14:creationId xmlns:p14="http://schemas.microsoft.com/office/powerpoint/2010/main" val="1843466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7FA111F6-77C9-45D1-B4CE-8D3AA2B385DB}"/>
              </a:ext>
            </a:extLst>
          </p:cNvPr>
          <p:cNvPicPr>
            <a:picLocks noChangeAspect="1"/>
          </p:cNvPicPr>
          <p:nvPr/>
        </p:nvPicPr>
        <p:blipFill>
          <a:blip r:embed="rId3"/>
          <a:stretch>
            <a:fillRect/>
          </a:stretch>
        </p:blipFill>
        <p:spPr>
          <a:xfrm>
            <a:off x="551541" y="1739863"/>
            <a:ext cx="11088915" cy="3349369"/>
          </a:xfrm>
          <a:prstGeom prst="rect">
            <a:avLst/>
          </a:prstGeom>
        </p:spPr>
      </p:pic>
    </p:spTree>
    <p:extLst>
      <p:ext uri="{BB962C8B-B14F-4D97-AF65-F5344CB8AC3E}">
        <p14:creationId xmlns:p14="http://schemas.microsoft.com/office/powerpoint/2010/main" val="4230166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0A411796-ACA5-44C5-B99C-A5C3655896C9}"/>
              </a:ext>
            </a:extLst>
          </p:cNvPr>
          <p:cNvPicPr>
            <a:picLocks noChangeAspect="1"/>
          </p:cNvPicPr>
          <p:nvPr/>
        </p:nvPicPr>
        <p:blipFill>
          <a:blip r:embed="rId3"/>
          <a:stretch>
            <a:fillRect/>
          </a:stretch>
        </p:blipFill>
        <p:spPr>
          <a:xfrm>
            <a:off x="878113" y="600958"/>
            <a:ext cx="10435771" cy="5656084"/>
          </a:xfrm>
          <a:prstGeom prst="rect">
            <a:avLst/>
          </a:prstGeom>
        </p:spPr>
      </p:pic>
    </p:spTree>
    <p:extLst>
      <p:ext uri="{BB962C8B-B14F-4D97-AF65-F5344CB8AC3E}">
        <p14:creationId xmlns:p14="http://schemas.microsoft.com/office/powerpoint/2010/main" val="2624220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87F85256-3329-45B2-B7E4-6685AF458F8B}"/>
              </a:ext>
            </a:extLst>
          </p:cNvPr>
          <p:cNvPicPr>
            <a:picLocks noChangeAspect="1"/>
          </p:cNvPicPr>
          <p:nvPr/>
        </p:nvPicPr>
        <p:blipFill>
          <a:blip r:embed="rId3"/>
          <a:stretch>
            <a:fillRect/>
          </a:stretch>
        </p:blipFill>
        <p:spPr>
          <a:xfrm>
            <a:off x="616856" y="553175"/>
            <a:ext cx="10958286" cy="5722746"/>
          </a:xfrm>
          <a:prstGeom prst="rect">
            <a:avLst/>
          </a:prstGeom>
        </p:spPr>
      </p:pic>
    </p:spTree>
    <p:extLst>
      <p:ext uri="{BB962C8B-B14F-4D97-AF65-F5344CB8AC3E}">
        <p14:creationId xmlns:p14="http://schemas.microsoft.com/office/powerpoint/2010/main" val="3368066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ACBB34A4-3CB7-462F-939C-25BAA118C274}"/>
              </a:ext>
            </a:extLst>
          </p:cNvPr>
          <p:cNvPicPr>
            <a:picLocks noChangeAspect="1"/>
          </p:cNvPicPr>
          <p:nvPr/>
        </p:nvPicPr>
        <p:blipFill>
          <a:blip r:embed="rId3"/>
          <a:stretch>
            <a:fillRect/>
          </a:stretch>
        </p:blipFill>
        <p:spPr>
          <a:xfrm>
            <a:off x="638627" y="1803727"/>
            <a:ext cx="10914744" cy="3250545"/>
          </a:xfrm>
          <a:prstGeom prst="rect">
            <a:avLst/>
          </a:prstGeom>
        </p:spPr>
      </p:pic>
    </p:spTree>
    <p:extLst>
      <p:ext uri="{BB962C8B-B14F-4D97-AF65-F5344CB8AC3E}">
        <p14:creationId xmlns:p14="http://schemas.microsoft.com/office/powerpoint/2010/main" val="1402662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EC56AA3F-534F-4128-AF7E-BD389E63B55C}"/>
              </a:ext>
            </a:extLst>
          </p:cNvPr>
          <p:cNvPicPr>
            <a:picLocks noChangeAspect="1"/>
          </p:cNvPicPr>
          <p:nvPr/>
        </p:nvPicPr>
        <p:blipFill>
          <a:blip r:embed="rId3"/>
          <a:stretch>
            <a:fillRect/>
          </a:stretch>
        </p:blipFill>
        <p:spPr>
          <a:xfrm>
            <a:off x="798284" y="558194"/>
            <a:ext cx="10595429" cy="5712708"/>
          </a:xfrm>
          <a:prstGeom prst="rect">
            <a:avLst/>
          </a:prstGeom>
        </p:spPr>
      </p:pic>
    </p:spTree>
    <p:extLst>
      <p:ext uri="{BB962C8B-B14F-4D97-AF65-F5344CB8AC3E}">
        <p14:creationId xmlns:p14="http://schemas.microsoft.com/office/powerpoint/2010/main" val="324693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D58A3496-89B2-4224-B78B-376A54A1B912}"/>
              </a:ext>
            </a:extLst>
          </p:cNvPr>
          <p:cNvPicPr>
            <a:picLocks noChangeAspect="1"/>
          </p:cNvPicPr>
          <p:nvPr/>
        </p:nvPicPr>
        <p:blipFill>
          <a:blip r:embed="rId3"/>
          <a:stretch>
            <a:fillRect/>
          </a:stretch>
        </p:blipFill>
        <p:spPr>
          <a:xfrm>
            <a:off x="543077" y="545289"/>
            <a:ext cx="11105844" cy="5752780"/>
          </a:xfrm>
          <a:prstGeom prst="rect">
            <a:avLst/>
          </a:prstGeom>
        </p:spPr>
      </p:pic>
    </p:spTree>
    <p:extLst>
      <p:ext uri="{BB962C8B-B14F-4D97-AF65-F5344CB8AC3E}">
        <p14:creationId xmlns:p14="http://schemas.microsoft.com/office/powerpoint/2010/main" val="29507673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ymns">
  <a:themeElements>
    <a:clrScheme name="Slate">
      <a:dk1>
        <a:sysClr val="windowText" lastClr="000000"/>
      </a:dk1>
      <a:lt1>
        <a:sysClr val="window" lastClr="FFFFFF"/>
      </a:lt1>
      <a:dk2>
        <a:srgbClr val="212123"/>
      </a:dk2>
      <a:lt2>
        <a:srgbClr val="DADADA"/>
      </a:lt2>
      <a:accent1>
        <a:srgbClr val="3EC26C"/>
      </a:accent1>
      <a:accent2>
        <a:srgbClr val="B3D463"/>
      </a:accent2>
      <a:accent3>
        <a:srgbClr val="3BBC9D"/>
      </a:accent3>
      <a:accent4>
        <a:srgbClr val="97AF75"/>
      </a:accent4>
      <a:accent5>
        <a:srgbClr val="6BA841"/>
      </a:accent5>
      <a:accent6>
        <a:srgbClr val="79AE90"/>
      </a:accent6>
      <a:hlink>
        <a:srgbClr val="85E4A6"/>
      </a:hlink>
      <a:folHlink>
        <a:srgbClr val="BDF3D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Hymns" id="{D46D6C1A-5BB0-4268-8A2F-9B9ED84D62FB}" vid="{E775BCF1-C880-47EB-B573-90A6EDF59286}"/>
    </a:ext>
  </a:extLst>
</a:theme>
</file>

<file path=ppt/theme/theme2.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420</TotalTime>
  <Words>63</Words>
  <Application>Microsoft Office PowerPoint</Application>
  <PresentationFormat>Widescreen</PresentationFormat>
  <Paragraphs>12</Paragraphs>
  <Slides>10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Calisto MT</vt:lpstr>
      <vt:lpstr>Wingdings 2</vt:lpstr>
      <vt:lpstr>Hymns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Gothard</dc:creator>
  <cp:lastModifiedBy>Sarah Gothard</cp:lastModifiedBy>
  <cp:revision>1</cp:revision>
  <dcterms:created xsi:type="dcterms:W3CDTF">2019-10-02T02:24:59Z</dcterms:created>
  <dcterms:modified xsi:type="dcterms:W3CDTF">2020-02-20T20:56:10Z</dcterms:modified>
</cp:coreProperties>
</file>