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39" r:id="rId3"/>
    <p:sldId id="256" r:id="rId4"/>
    <p:sldId id="340" r:id="rId5"/>
    <p:sldId id="341" r:id="rId6"/>
    <p:sldId id="34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947D4-7A54-4EAC-9D4E-02B41570F9B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A1ECC-128E-4D18-9002-E914DDCC9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9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CF1AE-E79B-9F81-D5D4-F398B942A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6306B-E091-7CB6-C672-2C5315B9A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E603A-83CE-610A-5635-589857BE5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858D7-5972-80D1-C160-4FFB867D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2FF2E-FD04-73D3-2278-F9217724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1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981E1-4E40-B58E-D548-58894BF83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3E4F4-2A66-DFBC-02C8-F00E3DF29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4034B-2320-D621-AE7C-EBEA48BDA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9B27B-5936-44D0-2129-63E0054C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1A5EB-E342-1580-DF9D-C72579256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8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58DBB-8D01-BA4A-7263-ADE57407F9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5C5432-AEE0-CB38-1455-8CE25CB1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61BC5-D09D-81DD-1A6B-8997B4C52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AC007-10E9-9A47-5326-24965A8B8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1A10C-C134-9406-B2C4-7F6866ED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3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6204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81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028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47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1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96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38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3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99DE-E611-A2CB-5D7B-2BF260742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8C6F7-C7F3-9732-5100-4A79E7A16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F58C-8BD9-E82D-7635-61938EC8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B8D4E-7D6C-F726-0003-385944A8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797DC-09A2-74E0-C596-75CF3A3C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55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645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61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781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0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69C87-46FD-F844-6B11-F7E130744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0903-3876-97F9-250F-09362362C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55760-34D1-0F6F-CD08-5BB4D98F7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C49DC-7FBA-2225-F2F3-59BEE72AD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C9241-0B43-F52E-BAC6-C547D8E4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3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D5D5-D069-107B-E163-C592B480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B1102-25A0-2A03-0DC9-FFB167722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37E36-14E9-6506-2A5C-05C75DEDE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1075E-2AD1-017E-63F5-D01556FD9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F7C46-F092-5CC0-4519-D85FC7842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91A15-F92D-E68B-7F76-32C76475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5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EFF18-993D-66D6-BA95-B7A6DA57F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1A060-5E7C-9288-F1E2-96110EE0F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2F531-FF35-54F9-7ED0-968776D15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541EC-BB2C-2613-F288-D0C18136D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9CBB9A-B6EF-6B5A-7045-EECE1FDB4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4F56C2-AAF0-729F-F022-164BF2C0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4E0E79-AC5D-4AD5-BFB4-C545F263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5288EE-5B9B-BA55-69AF-DC3813E0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5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5CEB2-338A-07C6-E4FF-0D2C4390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7C0CC-A0D1-2AFF-956D-5666C2C76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60279-8645-0752-6725-584C7128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311E61-F574-5580-24DD-ED760738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8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057FC-21BC-52B2-7E91-A7B243647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52D050-0CC7-7944-E0E4-EB50A679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72003-1EB8-AB7B-BA89-CA45249F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9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0D6B1-DB24-4E26-AB07-0D6C7C4D8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51D61-5414-CECE-5153-2E9BBB6C0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E3593F-8F80-9D7C-DCD2-30D8B7CD7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3AEF9-1FC0-DCBC-C073-6B974E90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27B432-E66B-69C3-2A10-1B865C398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2EE66-D446-8422-89B9-8CAF85BC6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06C36-33A8-4723-D3F8-ED432A97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6ACC1B-C3F6-452E-0D1A-0D361DC0F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ECC4F-640E-8BC2-A564-BF96D7F97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34462-158D-26DC-8B7E-20B88EAD5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06BD3-FFBC-C3CF-C059-AF3BF219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9739B-5625-E85C-8892-93676F53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7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F8110E-45DF-B6A6-394D-C61BE6BEF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9192B-935F-4C73-DCC8-6EB406C9F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FA689-1E96-6475-25A3-A87899EEC1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B40744-BDAE-48A2-AB17-2C1B3EBA12E6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9BE47-4B3D-DB72-7555-3EA518006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A0D2B-6ECB-704E-11F9-21E7EFDB1F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1C087-BD73-4624-A94A-323EFF647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3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8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75AC4B-6E7A-7F5D-4D0D-A30B7640E1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24556"/>
            <a:ext cx="10287000" cy="200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513EADF-4C9B-2675-CF32-628688ABB4C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A1D12B2-74FB-1BBA-2E11-FC5E8DA4B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907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28C98A6-5AD5-9F95-C1AB-808068E0FFE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AC1E4C7-AB6B-1CB5-4729-8F3AA24F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526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067BC67-B1A3-EF67-6CE0-A76E32D82D4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815BC3-1D86-BA99-3828-A102A1A8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604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1842D4-A608-26C8-4FEE-2006B2D2A5F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D0FA63-3299-45AB-FA6E-1106717DF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0233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2026-06-13T11:01:20Z</dcterms:created>
  <dcterms:modified xsi:type="dcterms:W3CDTF">2026-06-13T11:14:38Z</dcterms:modified>
</cp:coreProperties>
</file>