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161134F-5660-D10A-B7A5-4EF4FFB78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306" y="2132729"/>
            <a:ext cx="10090298" cy="257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5D66A09-51AC-196A-F923-CC01D69406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37FE-C8EA-5E01-BFAA-F90757E83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B56CE-47C7-6EB1-D3EF-03F29CE14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C165E52-3EC6-5455-3BAA-3B9D13A13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1433"/>
            <a:ext cx="12192000" cy="407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83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B8144-DDE3-D6C8-1CA5-DAA6FBF95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74C16C6-5279-C393-E922-CD3FD9B5BC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FF37C-BDBB-1D82-F3F5-571A45EC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08001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4F425-E77A-00D3-7470-46C34C461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82B2F5A-0BEF-F28D-75F2-A0173ECA8B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D0BA4-DACF-74E3-150A-F6BC96FE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5187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EE21E-0F51-0790-C725-B276BC3A0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EC422-05F4-B7E9-37BB-C5F255E0E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51708C5-0235-CA4F-BE46-7337BDB5F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4835"/>
            <a:ext cx="12192000" cy="400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60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7DBA5-DEC4-165C-E098-6E74AED04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009878F-FAE5-21E5-C3D4-D014E2DD27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88CD9-1342-9036-887D-B0FF3CC5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0454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2025-12-07T02:13:39Z</dcterms:modified>
</cp:coreProperties>
</file>