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256" r:id="rId2"/>
    <p:sldId id="272" r:id="rId3"/>
    <p:sldId id="273" r:id="rId4"/>
    <p:sldId id="274" r:id="rId5"/>
    <p:sldId id="276" r:id="rId6"/>
    <p:sldId id="27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 varScale="1">
        <p:scale>
          <a:sx n="60" d="100"/>
          <a:sy n="60" d="100"/>
        </p:scale>
        <p:origin x="52" y="2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67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5F5C6C-52A3-E1C7-2B35-B931869965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EE6E4E-06E4-D42D-41CE-B933BF6626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6655F25-ABEE-1980-3424-F4570322D8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A106AA-E383-ED20-870D-CBE8717601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77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3B743C-E187-26E3-C3B4-F9BC04A013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357E39D-53B2-61B1-A776-E2AD10FC42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43AFC82-AF76-D178-D50E-DFA8AF11C1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9B623-23ED-F6AD-3520-40DDE525B0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02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3944E2-12CE-DB46-F6DB-3865C1E860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FC13032-4F68-0E60-4148-DC6CA457BD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15F2249-8272-75D3-9A24-468D1099EB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5678C6-7C2F-D9BE-F8D3-022CD81CE9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8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4ACBA5-C88F-8B1C-D28C-F0E29E4700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6613C38-3FF9-3844-3B2D-EE6E7D49FA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BB7DB8C-E441-4CF3-4C65-FCFCD5CB37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D31538-478F-12F9-4BDD-7B1E501D20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778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6A95FE-A5DE-F81F-6EF0-427F0CC36D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577E9FA-2814-3FC2-B56F-3E56E5C971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6F0D771-51E4-C784-92BB-4FE193E7A3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7DD4CE-ADED-20F2-43F2-7BE9368A19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422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7515-47F3-41DB-A42F-A9039912CD61}" type="datetime1">
              <a:rPr lang="en-US" smtClean="0"/>
              <a:t>6/14/2025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1232-198D-487C-8BCE-B9FBD0C6CA76}" type="datetime1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1B5E-1553-49F8-8919-A77AD28563C4}" type="datetime1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F99B-7AC9-4610-BD04-7535C152A915}" type="datetime1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1223-872F-4B29-8C14-A26EB20E3DBB}" type="datetime1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43D2-B831-46FA-B565-DE0A82EF9568}" type="datetime1">
              <a:rPr lang="en-US" smtClean="0"/>
              <a:t>6/14/2025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6C13-4924-499D-8BBE-68A41A46FEC4}" type="datetime1">
              <a:rPr lang="en-US" smtClean="0"/>
              <a:t>6/14/2025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D60A-1CE1-4B1F-BAE5-5965B4FD48F8}" type="datetime1">
              <a:rPr lang="en-US" smtClean="0"/>
              <a:t>6/14/2025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625D-4FF3-4842-89AA-6FDE9DA5AFD0}" type="datetime1">
              <a:rPr lang="en-US" smtClean="0"/>
              <a:t>6/14/2025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50A10-98D0-4D56-893A-77BF97704E5C}" type="datetime1">
              <a:rPr lang="en-US" smtClean="0"/>
              <a:t>6/14/2025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3827-9845-4EC6-AA27-C0A344C99379}" type="datetime1">
              <a:rPr lang="en-US" smtClean="0"/>
              <a:t>6/14/2025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3D2B6-4408-41DC-850D-A7DDFD432EEE}" type="datetime1">
              <a:rPr lang="en-US" smtClean="0"/>
              <a:t>6/14/2025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211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082C95-A985-3484-CBBF-F44CE95581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29443"/>
            <a:ext cx="10905066" cy="239911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95330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49B27F-C005-B165-5A8F-1B0B1ABBC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E2F43B-543D-3A59-23A4-D9BACB660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73645E-0810-829B-D97C-216A6CFDC6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0185"/>
            <a:ext cx="12192000" cy="6417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207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FF7D90-44B1-61E5-0A61-F4492DF95D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E1D66C-1818-AB96-A50C-48B29A57E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FAD69E-43D7-5CA3-ECD4-B161D60AB9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5145"/>
            <a:ext cx="12192000" cy="6387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302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D5F0DF-805D-C5C2-31FD-25BBE6406E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64D89-77C9-54AB-C420-13C62DC59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711B03-12DE-3061-9434-07918C4E2A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5226"/>
            <a:ext cx="12192000" cy="644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759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2A161A-5DAE-6354-BD24-DDC6A11D7A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70D89B-1E13-7D22-9E07-D17D4D00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4BBB87-BA20-7FDD-1AC4-FD7C6F7841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7264"/>
            <a:ext cx="12192000" cy="644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950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99F198-2BF9-751D-0838-BE44E9B8FC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3ACC96-E357-A7AF-FC85-FCC0B6A64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8E6143-6AC5-00BD-35AB-E8E9463F3A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7584"/>
            <a:ext cx="12192000" cy="6342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898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60</Words>
  <Application>Microsoft Office PowerPoint</Application>
  <PresentationFormat>Widescreen</PresentationFormat>
  <Paragraphs>13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6</cp:revision>
  <dcterms:created xsi:type="dcterms:W3CDTF">2019-10-21T12:59:19Z</dcterms:created>
  <dcterms:modified xsi:type="dcterms:W3CDTF">2025-06-14T20:28:28Z</dcterms:modified>
</cp:coreProperties>
</file>