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>
        <p:scale>
          <a:sx n="66" d="100"/>
          <a:sy n="66" d="100"/>
        </p:scale>
        <p:origin x="1458" y="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5C6C-52A3-E1C7-2B35-B9318699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E6E4E-06E4-D42D-41CE-B933BF662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655F25-ABEE-1980-3424-F4570322D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106AA-E383-ED20-870D-CBE871760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D9008-2A38-7310-8FA9-2E9537501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B0D5CE-9B81-3C11-84D8-2ACC0ABD54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3C73B4-DB57-A583-965F-F2B99B7970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A17C3D-9A11-1B4F-4FBA-DC4A1AEE95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3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13418-8F6C-188C-62E3-6437C9BA9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C1E6C1-FCEB-4CD0-255B-C1E29C510F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8F16C9-5596-956B-CD93-121C3AE516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5F732-55BF-AA84-DBBC-C7E8616672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23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0E9B2-FDE9-24D2-41F0-10B087A82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8D85E3-7774-1262-6CD1-8857E32509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92BD66-E86B-CF80-4941-044A607A82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8B456-FA0A-E71E-E42A-A620A8D062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83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1C939-FD75-139C-6234-ADCDF19DC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9485E1-0F62-90FA-4B46-F0DDCDD118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94DC4F-EB18-A5A1-B292-6BE7A73435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F2D6E-EEE3-1C83-C36F-1E84CF5557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25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71936-E363-BC3D-ED57-751B6FFF9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4A78DA-6301-A95C-C9F5-ADFCEE2414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301E8B-166A-121E-72A1-C1CB0430E7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00218-40EB-F6CB-B5E3-70105B0662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45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A2DDB-D2FA-6B51-98B3-CD35121C8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34E98A-C457-DB3D-C90F-02040B3CFF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E4AC2C-9B1B-2619-2D28-F7DC0A01D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0B6B8-9F78-71AB-1A74-0DBC2BAB66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64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CA0D4-21CF-4B15-D314-2FDBC4FB4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1CCB59-CAF9-7F01-8ED3-427A5E946A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7A3707-D35A-E0BB-60F0-2210B0BC5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9B61D-441C-5AA8-B457-FB47E5E48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7515-47F3-41DB-A42F-A9039912CD61}" type="datetime1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1232-198D-487C-8BCE-B9FBD0C6CA76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1B5E-1553-49F8-8919-A77AD28563C4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99B-7AC9-4610-BD04-7535C152A915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223-872F-4B29-8C14-A26EB20E3DBB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43D2-B831-46FA-B565-DE0A82EF9568}" type="datetime1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6C13-4924-499D-8BBE-68A41A46FEC4}" type="datetime1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D60A-1CE1-4B1F-BAE5-5965B4FD48F8}" type="datetime1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625D-4FF3-4842-89AA-6FDE9DA5AFD0}" type="datetime1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0A10-98D0-4D56-893A-77BF97704E5C}" type="datetime1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3827-9845-4EC6-AA27-C0A344C99379}" type="datetime1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2B6-4408-41DC-850D-A7DDFD432EEE}" type="datetime1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FE0DC8-AF59-D912-428D-A0436A798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052236"/>
            <a:ext cx="10905066" cy="275352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B27F-C005-B165-5A8F-1B0B1ABB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2F43B-543D-3A59-23A4-D9BACB6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CCBBACE-746B-CC45-F7C8-96C8FA556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33"/>
            <a:ext cx="12192000" cy="677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0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2D0854-7EB3-EF3B-6E00-13233DD1B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F2FA48-6A2C-6132-E50D-66B34DDB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F46E37-37E5-9141-8196-D086AE3D7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3" y="0"/>
            <a:ext cx="121388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7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3AF86-61AA-1C2F-218D-B1E78BA54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FB1011-C87C-6D7C-3FAE-D160908B2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355C4C-C5BC-F08B-5A06-F4425EAD2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582"/>
            <a:ext cx="12192000" cy="679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70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A5DD0-FC1F-A871-B58F-EB929640E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301EAD-BA4E-3F38-E24A-C8D6584B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539B39-64D6-64CC-33AD-F500E755C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30" y="0"/>
            <a:ext cx="11500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31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7D325-AC7A-5E0F-73C7-4C0C7E559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5F7163-43A3-CE1A-C171-245A1B46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1D5344-7F74-727F-5F37-932FF7D3B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55413"/>
            <a:ext cx="12192000" cy="414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30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F03EBB-93AA-A7EA-2ED4-D66BB41B1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52BCA-CDA8-DDF9-819B-56124187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761E53-1A2E-D4A3-C12F-1961AA683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46"/>
            <a:ext cx="12192000" cy="682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4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F5DB87-8C81-2F16-FFAF-FD302CD13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33576-9A77-A5C7-EBCE-B674D235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82A0AD-2D39-BBB7-29DE-B69E7D3DC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46"/>
            <a:ext cx="12192000" cy="682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1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C969C5-6C44-4FD1-0194-D069129DB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3A78F8-BBB7-207E-A9C5-B68672CAF6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511" y="643466"/>
            <a:ext cx="6534977" cy="5571067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46321E-6046-E5CA-EBA7-69CE33DB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7816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69</Words>
  <Application>Microsoft Office PowerPoint</Application>
  <PresentationFormat>Widescreen</PresentationFormat>
  <Paragraphs>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5</cp:revision>
  <dcterms:created xsi:type="dcterms:W3CDTF">2019-10-21T12:59:19Z</dcterms:created>
  <dcterms:modified xsi:type="dcterms:W3CDTF">2025-06-11T22:24:55Z</dcterms:modified>
</cp:coreProperties>
</file>