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56" r:id="rId2"/>
    <p:sldId id="271" r:id="rId3"/>
    <p:sldId id="272" r:id="rId4"/>
    <p:sldId id="269" r:id="rId5"/>
    <p:sldId id="270" r:id="rId6"/>
    <p:sldId id="267" r:id="rId7"/>
    <p:sldId id="268"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11/5/2022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11/5/2022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11/5/2022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11/5/2022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11/5/2022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11/5/2022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 name="Rectangle 14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7D6951D-8E8C-472D-A3B1-04CD2A115669}"/>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EA32C8E-60B9-43D6-84AC-801077885EEC}"/>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2B5AB5BC-AFBF-4874-B8CE-AEB856BC68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548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4B060A0-14E4-4378-A6AC-C95BDA04A4A9}"/>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D96A4008-5789-46D1-A2C7-DEA6208E4EC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42091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764521F-E531-4416-8D9C-722378CCDD52}"/>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9BAC4CC1-833A-47A4-AFF3-6F030FAF4ED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9853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4F8A9017-E669-407B-9EAC-60E2060236EC}"/>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6B2420BE-F420-49D2-837B-1219504C64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72686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E38E696-97FE-43DD-AD0A-97AFC937614A}"/>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9F3BEB56-F5C7-4FFB-9C54-7531190760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9298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9E40AA0-12EF-4525-BD47-B69B15DC708E}"/>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8A8B0751-9839-42D5-A2BE-FBDB59824F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1808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3D7EDDD9-9A37-43A0-9D67-1AFE956BFFB1}"/>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CF2AD457-3515-400A-BA98-D9EB79D4EE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345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B5E4943-FAE2-4B05-82A6-B15E4961BF01}"/>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55462A55-53DC-4A05-A18C-DF001FAB033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96196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34</cp:revision>
  <dcterms:created xsi:type="dcterms:W3CDTF">2019-09-28T20:24:12Z</dcterms:created>
  <dcterms:modified xsi:type="dcterms:W3CDTF">2022-11-05T15:16:08Z</dcterms:modified>
</cp:coreProperties>
</file>