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257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5CF2B-2F06-470F-A75D-40867807592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F127E-9127-4463-B159-EB97BEE0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15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E7F8-F985-8D14-71F5-19497CF4D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CC351-6BA8-A12D-A0F9-3CF5F1B49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4255D-A56C-0E93-1822-AC81C812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3B55-7EBA-CD35-F816-E3777DED1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9B01F-9C96-C033-C3E1-877B52A7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11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4BBC-2293-312D-A657-59A1F9633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BF789-6CA5-8738-1EAB-7735E8D20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18D8A-D8EF-DF5A-8581-042C781E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B852A-B750-2309-73C7-4E6FFEE6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C0168-B6D9-C060-4F69-0DF78C93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0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B2E38-E2EC-281C-E82D-9A84EA715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27D7C5-9712-2FF9-B195-477B1895D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1DA14-61EA-FD8F-FC3F-237742377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1FB20-BC46-27FA-0AA6-E565E585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B2280-75EA-0E18-5301-8CEB7689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3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1139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01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8954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25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52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05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46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3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E5E92-5668-42F5-85D7-AB84BEBB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ADBA9-E41C-2B05-C6CA-D4E83FF70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B2050-D2B2-E485-4C7F-EC8E3B2B0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ACC95-837C-0D25-3452-DD3CADC00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6944-01E4-8E11-AB16-2A902B454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468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58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13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70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F2180-6BBE-7DC2-600F-D97B5CF86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B14C5-4038-111C-A603-E1D5AE1FC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1AA9D-02A9-62A6-3AEB-4F8C5B63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25BF2-AB60-F643-7AE7-5113DBB7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006FA-9925-94B9-0746-7B4AFC082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51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21F23-6329-FF19-7C13-0356AF750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FBC41-FEB7-7280-18B3-58C1BBA8D3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4D661-2E1C-20D0-6CFB-643021013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54A7D-9409-01D6-1ED6-8A1EECAF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1744A-928B-B078-997C-D0C81BD3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536E4-7CED-C4D2-CD44-4A57E906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9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9EECC-F3AD-DD6A-D14D-D76CB4AA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37DC7-6FA7-4319-1F3E-272E82061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3D46E-77AA-3C69-E7F0-9DE92EE9A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9EBA66-ABE3-4901-4DC7-60302B1BE4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58A7C0-F714-DC6A-EE6F-F3FF6D388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C6E834-95F6-AB56-FF3A-2698F9D5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CABA19-4893-4B78-8C13-97E2FD97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84E04-3D82-E9A1-DF69-AD972CC8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4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EE6CD-8DA9-D809-9FFE-D54716C6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CD987-E880-51A4-F902-75A716D93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B9153-0F9C-7C69-287F-BBF48698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4602C-F0A6-3B59-54BD-A07311FB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0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622039-72F3-EAEF-6DBF-A608FC6C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CE7D3C-F588-D592-4C70-A1F3CF95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54AC7-1D18-FCE7-0C65-9CED8E9AB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1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8EEC4-4399-C759-7E8A-59831CF08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F6D20-4DFB-85EA-1C0D-F1D8B9805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C069F-7662-4798-D25F-7B9E9B763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0B750-42DE-240E-64A6-EBC4C52E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EAF42-9086-AAB5-BC10-67CE35A44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AC231-F113-B6C6-7D6A-290547D66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9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E8FF7-8AD9-4567-5E4D-BFED54E76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2C727-80A3-5ADA-B6B6-7AD386829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72F6BB-0AFA-41FF-87D3-CFEAFB8E2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D1E16-7263-44F5-23C8-AFD8BAC1D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75316-C679-5514-2AE9-78F5F87A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507CD-03C8-78EB-CA23-0C2A769A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9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8E4F4-37B4-39EC-6955-447E0B634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2C980B-DC68-E87C-61F4-54EB6DA51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77CE4-2DA4-A8B1-CAB2-AB05AC674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D590C-D95C-4694-92F8-EDB4D24DD82D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E4D76-836A-9E38-6449-AC475C2B4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17E55-BEB7-340F-3479-6B6BA80BF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FA051-0040-449B-9171-65F333AE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3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6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5AE3C7-B09E-6E0C-FDC0-9388E22FFAA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81382"/>
            <a:ext cx="10287000" cy="169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1EA9ACA-CB1A-4F38-36E5-73250EBCE79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6F9479-F938-4394-9BFD-7533AD3A5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320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B3B3-D0F4-B19E-3855-C2E54E38C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EB804B-5585-54B9-3633-DEFBBEDEE46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D2715B-E7DA-D2DB-46B3-388FEDF71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2492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3414A-2E02-35D7-6301-1C13ECEBA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A1D6E9D-730E-BE11-9DD0-42915367B7E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6847"/>
            <a:ext cx="12192000" cy="364430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677ADA-805E-AE5B-D48A-A568F5C3F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4533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18785-2D59-A9E4-4141-C7AB20D8E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A57D10-CF8C-4AA0-AF90-1DE4DE27EF9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155C369-6448-2C22-EA3D-248D08DA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51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9520B45-CFAB-D6B9-5857-920623AD0E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12966D-917A-AEC7-081D-73E0CC1FD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480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09E4F34-477F-D129-F2C1-B57CFCA1FD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9037"/>
            <a:ext cx="12192000" cy="4299925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984625F-8343-6E76-F463-D7B86F7AF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48442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0D6661-3B3C-69B0-6F9B-80B2D52D618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389471-91E9-A19F-AA2E-41BCA9BB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905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0D555D8-6F49-825F-3B58-F301EB93229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15A61B-C404-5D7E-2136-7CD750A0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9783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A68320-84E2-0F0D-A18F-B8C977A114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570"/>
            <a:ext cx="12192000" cy="431686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0B5ABE-02E4-384C-33BD-1F93E96D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6420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7B68CC-3F4A-CAFF-BEA4-BB369117C5E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F7953-9C2A-3A41-917E-5AD41AA5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4592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CD33063-BD44-DA8F-A45B-58D613A71EB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57B3140-ACB5-9FA2-87CD-71014E81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151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52AAB78-C933-22E6-B7A0-510C3D42F5C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550"/>
            <a:ext cx="12192000" cy="41149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D13562-CC43-0304-CBD6-8FCE75F8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1028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2026-04-11T23:03:46Z</dcterms:created>
  <dcterms:modified xsi:type="dcterms:W3CDTF">2026-04-11T23:19:41Z</dcterms:modified>
</cp:coreProperties>
</file>