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72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1160" autoAdjust="0"/>
  </p:normalViewPr>
  <p:slideViewPr>
    <p:cSldViewPr snapToGrid="0" showGuides="1">
      <p:cViewPr varScale="1">
        <p:scale>
          <a:sx n="65" d="100"/>
          <a:sy n="65" d="100"/>
        </p:scale>
        <p:origin x="26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0679EBC5-8EAF-4018-831F-60CAFD47B949}"/>
    <pc:docChg chg="custSel mod modSld">
      <pc:chgData name="Sarah Gothard" userId="0e53f415fda5f162" providerId="LiveId" clId="{0679EBC5-8EAF-4018-831F-60CAFD47B949}" dt="2019-10-04T01:52:56.397" v="8" actId="26606"/>
      <pc:docMkLst>
        <pc:docMk/>
      </pc:docMkLst>
      <pc:sldChg chg="addSp modSp mod setBg">
        <pc:chgData name="Sarah Gothard" userId="0e53f415fda5f162" providerId="LiveId" clId="{0679EBC5-8EAF-4018-831F-60CAFD47B949}" dt="2019-10-04T01:52:20.992" v="0" actId="26606"/>
        <pc:sldMkLst>
          <pc:docMk/>
          <pc:sldMk cId="2211167003" sldId="257"/>
        </pc:sldMkLst>
        <pc:spChg chg="mod ord">
          <ac:chgData name="Sarah Gothard" userId="0e53f415fda5f162" providerId="LiveId" clId="{0679EBC5-8EAF-4018-831F-60CAFD47B949}" dt="2019-10-04T01:52:20.992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0679EBC5-8EAF-4018-831F-60CAFD47B949}" dt="2019-10-04T01:52:20.992" v="0" actId="26606"/>
          <ac:spMkLst>
            <pc:docMk/>
            <pc:sldMk cId="2211167003" sldId="257"/>
            <ac:spMk id="10" creationId="{01D0AF59-99C3-4251-AB9A-C966C6AD4400}"/>
          </ac:spMkLst>
        </pc:spChg>
        <pc:spChg chg="add">
          <ac:chgData name="Sarah Gothard" userId="0e53f415fda5f162" providerId="LiveId" clId="{0679EBC5-8EAF-4018-831F-60CAFD47B949}" dt="2019-10-04T01:52:20.992" v="0" actId="26606"/>
          <ac:spMkLst>
            <pc:docMk/>
            <pc:sldMk cId="2211167003" sldId="257"/>
            <ac:spMk id="12" creationId="{1855405F-37A2-4869-9154-F8BE3BECE6C3}"/>
          </ac:spMkLst>
        </pc:spChg>
        <pc:picChg chg="mod">
          <ac:chgData name="Sarah Gothard" userId="0e53f415fda5f162" providerId="LiveId" clId="{0679EBC5-8EAF-4018-831F-60CAFD47B949}" dt="2019-10-04T01:52:20.992" v="0" actId="26606"/>
          <ac:picMkLst>
            <pc:docMk/>
            <pc:sldMk cId="2211167003" sldId="257"/>
            <ac:picMk id="2" creationId="{AFE95E0E-B946-49BD-A733-3E3D9C0DCC2D}"/>
          </ac:picMkLst>
        </pc:picChg>
      </pc:sldChg>
      <pc:sldChg chg="addSp modSp mod setBg">
        <pc:chgData name="Sarah Gothard" userId="0e53f415fda5f162" providerId="LiveId" clId="{0679EBC5-8EAF-4018-831F-60CAFD47B949}" dt="2019-10-04T01:52:28.497" v="1" actId="26606"/>
        <pc:sldMkLst>
          <pc:docMk/>
          <pc:sldMk cId="2960218740" sldId="258"/>
        </pc:sldMkLst>
        <pc:spChg chg="mod ord">
          <ac:chgData name="Sarah Gothard" userId="0e53f415fda5f162" providerId="LiveId" clId="{0679EBC5-8EAF-4018-831F-60CAFD47B949}" dt="2019-10-04T01:52:28.497" v="1" actId="26606"/>
          <ac:spMkLst>
            <pc:docMk/>
            <pc:sldMk cId="2960218740" sldId="258"/>
            <ac:spMk id="4" creationId="{2C3E3BE9-4531-4E10-8C35-1AFBCAC0C87A}"/>
          </ac:spMkLst>
        </pc:spChg>
        <pc:spChg chg="add">
          <ac:chgData name="Sarah Gothard" userId="0e53f415fda5f162" providerId="LiveId" clId="{0679EBC5-8EAF-4018-831F-60CAFD47B949}" dt="2019-10-04T01:52:28.497" v="1" actId="26606"/>
          <ac:spMkLst>
            <pc:docMk/>
            <pc:sldMk cId="2960218740" sldId="258"/>
            <ac:spMk id="10" creationId="{01D0AF59-99C3-4251-AB9A-C966C6AD4400}"/>
          </ac:spMkLst>
        </pc:spChg>
        <pc:spChg chg="add">
          <ac:chgData name="Sarah Gothard" userId="0e53f415fda5f162" providerId="LiveId" clId="{0679EBC5-8EAF-4018-831F-60CAFD47B949}" dt="2019-10-04T01:52:28.497" v="1" actId="26606"/>
          <ac:spMkLst>
            <pc:docMk/>
            <pc:sldMk cId="2960218740" sldId="258"/>
            <ac:spMk id="12" creationId="{1855405F-37A2-4869-9154-F8BE3BECE6C3}"/>
          </ac:spMkLst>
        </pc:spChg>
        <pc:picChg chg="mod">
          <ac:chgData name="Sarah Gothard" userId="0e53f415fda5f162" providerId="LiveId" clId="{0679EBC5-8EAF-4018-831F-60CAFD47B949}" dt="2019-10-04T01:52:28.497" v="1" actId="26606"/>
          <ac:picMkLst>
            <pc:docMk/>
            <pc:sldMk cId="2960218740" sldId="258"/>
            <ac:picMk id="5" creationId="{86CC68E7-C14C-472C-80B0-04626BAAF4CE}"/>
          </ac:picMkLst>
        </pc:picChg>
      </pc:sldChg>
      <pc:sldChg chg="addSp modSp mod setBg">
        <pc:chgData name="Sarah Gothard" userId="0e53f415fda5f162" providerId="LiveId" clId="{0679EBC5-8EAF-4018-831F-60CAFD47B949}" dt="2019-10-04T01:52:34.250" v="2" actId="26606"/>
        <pc:sldMkLst>
          <pc:docMk/>
          <pc:sldMk cId="3854651261" sldId="259"/>
        </pc:sldMkLst>
        <pc:spChg chg="mod ord">
          <ac:chgData name="Sarah Gothard" userId="0e53f415fda5f162" providerId="LiveId" clId="{0679EBC5-8EAF-4018-831F-60CAFD47B949}" dt="2019-10-04T01:52:34.250" v="2" actId="26606"/>
          <ac:spMkLst>
            <pc:docMk/>
            <pc:sldMk cId="3854651261" sldId="259"/>
            <ac:spMk id="4" creationId="{A22F82AE-9940-4527-A01F-816C364A6EE9}"/>
          </ac:spMkLst>
        </pc:spChg>
        <pc:spChg chg="add">
          <ac:chgData name="Sarah Gothard" userId="0e53f415fda5f162" providerId="LiveId" clId="{0679EBC5-8EAF-4018-831F-60CAFD47B949}" dt="2019-10-04T01:52:34.250" v="2" actId="26606"/>
          <ac:spMkLst>
            <pc:docMk/>
            <pc:sldMk cId="3854651261" sldId="259"/>
            <ac:spMk id="10" creationId="{01D0AF59-99C3-4251-AB9A-C966C6AD4400}"/>
          </ac:spMkLst>
        </pc:spChg>
        <pc:spChg chg="add">
          <ac:chgData name="Sarah Gothard" userId="0e53f415fda5f162" providerId="LiveId" clId="{0679EBC5-8EAF-4018-831F-60CAFD47B949}" dt="2019-10-04T01:52:34.250" v="2" actId="26606"/>
          <ac:spMkLst>
            <pc:docMk/>
            <pc:sldMk cId="3854651261" sldId="259"/>
            <ac:spMk id="12" creationId="{1855405F-37A2-4869-9154-F8BE3BECE6C3}"/>
          </ac:spMkLst>
        </pc:spChg>
        <pc:picChg chg="mod">
          <ac:chgData name="Sarah Gothard" userId="0e53f415fda5f162" providerId="LiveId" clId="{0679EBC5-8EAF-4018-831F-60CAFD47B949}" dt="2019-10-04T01:52:34.250" v="2" actId="26606"/>
          <ac:picMkLst>
            <pc:docMk/>
            <pc:sldMk cId="3854651261" sldId="259"/>
            <ac:picMk id="5" creationId="{D1420232-3505-43FE-872D-1635D67ED169}"/>
          </ac:picMkLst>
        </pc:picChg>
      </pc:sldChg>
      <pc:sldChg chg="addSp modSp mod setBg">
        <pc:chgData name="Sarah Gothard" userId="0e53f415fda5f162" providerId="LiveId" clId="{0679EBC5-8EAF-4018-831F-60CAFD47B949}" dt="2019-10-04T01:52:39.141" v="3" actId="26606"/>
        <pc:sldMkLst>
          <pc:docMk/>
          <pc:sldMk cId="2578862965" sldId="260"/>
        </pc:sldMkLst>
        <pc:spChg chg="mod ord">
          <ac:chgData name="Sarah Gothard" userId="0e53f415fda5f162" providerId="LiveId" clId="{0679EBC5-8EAF-4018-831F-60CAFD47B949}" dt="2019-10-04T01:52:39.141" v="3" actId="26606"/>
          <ac:spMkLst>
            <pc:docMk/>
            <pc:sldMk cId="2578862965" sldId="260"/>
            <ac:spMk id="4" creationId="{4D63BE3A-673E-467C-B2FE-6986438B139D}"/>
          </ac:spMkLst>
        </pc:spChg>
        <pc:spChg chg="add">
          <ac:chgData name="Sarah Gothard" userId="0e53f415fda5f162" providerId="LiveId" clId="{0679EBC5-8EAF-4018-831F-60CAFD47B949}" dt="2019-10-04T01:52:39.141" v="3" actId="26606"/>
          <ac:spMkLst>
            <pc:docMk/>
            <pc:sldMk cId="2578862965" sldId="260"/>
            <ac:spMk id="11" creationId="{01D0AF59-99C3-4251-AB9A-C966C6AD4400}"/>
          </ac:spMkLst>
        </pc:spChg>
        <pc:spChg chg="add">
          <ac:chgData name="Sarah Gothard" userId="0e53f415fda5f162" providerId="LiveId" clId="{0679EBC5-8EAF-4018-831F-60CAFD47B949}" dt="2019-10-04T01:52:39.141" v="3" actId="26606"/>
          <ac:spMkLst>
            <pc:docMk/>
            <pc:sldMk cId="2578862965" sldId="260"/>
            <ac:spMk id="13" creationId="{1855405F-37A2-4869-9154-F8BE3BECE6C3}"/>
          </ac:spMkLst>
        </pc:spChg>
        <pc:picChg chg="mod">
          <ac:chgData name="Sarah Gothard" userId="0e53f415fda5f162" providerId="LiveId" clId="{0679EBC5-8EAF-4018-831F-60CAFD47B949}" dt="2019-10-04T01:52:39.141" v="3" actId="26606"/>
          <ac:picMkLst>
            <pc:docMk/>
            <pc:sldMk cId="2578862965" sldId="260"/>
            <ac:picMk id="6" creationId="{E737833C-4B90-4B1E-8BC4-FB4DD0602F3E}"/>
          </ac:picMkLst>
        </pc:picChg>
      </pc:sldChg>
      <pc:sldChg chg="addSp modSp mod setBg">
        <pc:chgData name="Sarah Gothard" userId="0e53f415fda5f162" providerId="LiveId" clId="{0679EBC5-8EAF-4018-831F-60CAFD47B949}" dt="2019-10-04T01:52:42.958" v="4" actId="26606"/>
        <pc:sldMkLst>
          <pc:docMk/>
          <pc:sldMk cId="3001480903" sldId="261"/>
        </pc:sldMkLst>
        <pc:spChg chg="mod ord">
          <ac:chgData name="Sarah Gothard" userId="0e53f415fda5f162" providerId="LiveId" clId="{0679EBC5-8EAF-4018-831F-60CAFD47B949}" dt="2019-10-04T01:52:42.958" v="4" actId="26606"/>
          <ac:spMkLst>
            <pc:docMk/>
            <pc:sldMk cId="3001480903" sldId="261"/>
            <ac:spMk id="4" creationId="{4D63BE3A-673E-467C-B2FE-6986438B139D}"/>
          </ac:spMkLst>
        </pc:spChg>
        <pc:spChg chg="add">
          <ac:chgData name="Sarah Gothard" userId="0e53f415fda5f162" providerId="LiveId" clId="{0679EBC5-8EAF-4018-831F-60CAFD47B949}" dt="2019-10-04T01:52:42.958" v="4" actId="26606"/>
          <ac:spMkLst>
            <pc:docMk/>
            <pc:sldMk cId="3001480903" sldId="261"/>
            <ac:spMk id="9" creationId="{01D0AF59-99C3-4251-AB9A-C966C6AD4400}"/>
          </ac:spMkLst>
        </pc:spChg>
        <pc:spChg chg="add">
          <ac:chgData name="Sarah Gothard" userId="0e53f415fda5f162" providerId="LiveId" clId="{0679EBC5-8EAF-4018-831F-60CAFD47B949}" dt="2019-10-04T01:52:42.958" v="4" actId="26606"/>
          <ac:spMkLst>
            <pc:docMk/>
            <pc:sldMk cId="3001480903" sldId="261"/>
            <ac:spMk id="11" creationId="{1855405F-37A2-4869-9154-F8BE3BECE6C3}"/>
          </ac:spMkLst>
        </pc:spChg>
        <pc:picChg chg="mod">
          <ac:chgData name="Sarah Gothard" userId="0e53f415fda5f162" providerId="LiveId" clId="{0679EBC5-8EAF-4018-831F-60CAFD47B949}" dt="2019-10-04T01:52:42.958" v="4" actId="26606"/>
          <ac:picMkLst>
            <pc:docMk/>
            <pc:sldMk cId="3001480903" sldId="261"/>
            <ac:picMk id="2" creationId="{7240625F-3D88-4AC3-9181-F471EA9A1FF3}"/>
          </ac:picMkLst>
        </pc:picChg>
      </pc:sldChg>
      <pc:sldChg chg="addSp modSp mod setBg">
        <pc:chgData name="Sarah Gothard" userId="0e53f415fda5f162" providerId="LiveId" clId="{0679EBC5-8EAF-4018-831F-60CAFD47B949}" dt="2019-10-04T01:52:47.105" v="5" actId="26606"/>
        <pc:sldMkLst>
          <pc:docMk/>
          <pc:sldMk cId="1763973140" sldId="262"/>
        </pc:sldMkLst>
        <pc:spChg chg="mod ord">
          <ac:chgData name="Sarah Gothard" userId="0e53f415fda5f162" providerId="LiveId" clId="{0679EBC5-8EAF-4018-831F-60CAFD47B949}" dt="2019-10-04T01:52:47.105" v="5" actId="26606"/>
          <ac:spMkLst>
            <pc:docMk/>
            <pc:sldMk cId="1763973140" sldId="262"/>
            <ac:spMk id="4" creationId="{4D63BE3A-673E-467C-B2FE-6986438B139D}"/>
          </ac:spMkLst>
        </pc:spChg>
        <pc:spChg chg="add">
          <ac:chgData name="Sarah Gothard" userId="0e53f415fda5f162" providerId="LiveId" clId="{0679EBC5-8EAF-4018-831F-60CAFD47B949}" dt="2019-10-04T01:52:47.105" v="5" actId="26606"/>
          <ac:spMkLst>
            <pc:docMk/>
            <pc:sldMk cId="1763973140" sldId="262"/>
            <ac:spMk id="9" creationId="{01D0AF59-99C3-4251-AB9A-C966C6AD4400}"/>
          </ac:spMkLst>
        </pc:spChg>
        <pc:spChg chg="add">
          <ac:chgData name="Sarah Gothard" userId="0e53f415fda5f162" providerId="LiveId" clId="{0679EBC5-8EAF-4018-831F-60CAFD47B949}" dt="2019-10-04T01:52:47.105" v="5" actId="26606"/>
          <ac:spMkLst>
            <pc:docMk/>
            <pc:sldMk cId="1763973140" sldId="262"/>
            <ac:spMk id="11" creationId="{1855405F-37A2-4869-9154-F8BE3BECE6C3}"/>
          </ac:spMkLst>
        </pc:spChg>
        <pc:picChg chg="mod">
          <ac:chgData name="Sarah Gothard" userId="0e53f415fda5f162" providerId="LiveId" clId="{0679EBC5-8EAF-4018-831F-60CAFD47B949}" dt="2019-10-04T01:52:47.105" v="5" actId="26606"/>
          <ac:picMkLst>
            <pc:docMk/>
            <pc:sldMk cId="1763973140" sldId="262"/>
            <ac:picMk id="2" creationId="{783D51A1-04C9-49FE-A280-B28180C88951}"/>
          </ac:picMkLst>
        </pc:picChg>
      </pc:sldChg>
      <pc:sldChg chg="addSp modSp mod setBg">
        <pc:chgData name="Sarah Gothard" userId="0e53f415fda5f162" providerId="LiveId" clId="{0679EBC5-8EAF-4018-831F-60CAFD47B949}" dt="2019-10-04T01:52:50.466" v="6" actId="26606"/>
        <pc:sldMkLst>
          <pc:docMk/>
          <pc:sldMk cId="1578155424" sldId="263"/>
        </pc:sldMkLst>
        <pc:spChg chg="mod ord">
          <ac:chgData name="Sarah Gothard" userId="0e53f415fda5f162" providerId="LiveId" clId="{0679EBC5-8EAF-4018-831F-60CAFD47B949}" dt="2019-10-04T01:52:50.466" v="6" actId="26606"/>
          <ac:spMkLst>
            <pc:docMk/>
            <pc:sldMk cId="1578155424" sldId="263"/>
            <ac:spMk id="4" creationId="{4D63BE3A-673E-467C-B2FE-6986438B139D}"/>
          </ac:spMkLst>
        </pc:spChg>
        <pc:spChg chg="add">
          <ac:chgData name="Sarah Gothard" userId="0e53f415fda5f162" providerId="LiveId" clId="{0679EBC5-8EAF-4018-831F-60CAFD47B949}" dt="2019-10-04T01:52:50.466" v="6" actId="26606"/>
          <ac:spMkLst>
            <pc:docMk/>
            <pc:sldMk cId="1578155424" sldId="263"/>
            <ac:spMk id="9" creationId="{01D0AF59-99C3-4251-AB9A-C966C6AD4400}"/>
          </ac:spMkLst>
        </pc:spChg>
        <pc:spChg chg="add">
          <ac:chgData name="Sarah Gothard" userId="0e53f415fda5f162" providerId="LiveId" clId="{0679EBC5-8EAF-4018-831F-60CAFD47B949}" dt="2019-10-04T01:52:50.466" v="6" actId="26606"/>
          <ac:spMkLst>
            <pc:docMk/>
            <pc:sldMk cId="1578155424" sldId="263"/>
            <ac:spMk id="11" creationId="{1855405F-37A2-4869-9154-F8BE3BECE6C3}"/>
          </ac:spMkLst>
        </pc:spChg>
        <pc:picChg chg="mod">
          <ac:chgData name="Sarah Gothard" userId="0e53f415fda5f162" providerId="LiveId" clId="{0679EBC5-8EAF-4018-831F-60CAFD47B949}" dt="2019-10-04T01:52:50.466" v="6" actId="26606"/>
          <ac:picMkLst>
            <pc:docMk/>
            <pc:sldMk cId="1578155424" sldId="263"/>
            <ac:picMk id="2" creationId="{CE6121D4-2237-4F6B-9013-751A031AFBC8}"/>
          </ac:picMkLst>
        </pc:picChg>
      </pc:sldChg>
      <pc:sldChg chg="addSp modSp mod setBg">
        <pc:chgData name="Sarah Gothard" userId="0e53f415fda5f162" providerId="LiveId" clId="{0679EBC5-8EAF-4018-831F-60CAFD47B949}" dt="2019-10-04T01:52:53.657" v="7" actId="26606"/>
        <pc:sldMkLst>
          <pc:docMk/>
          <pc:sldMk cId="2060921737" sldId="264"/>
        </pc:sldMkLst>
        <pc:spChg chg="mod ord">
          <ac:chgData name="Sarah Gothard" userId="0e53f415fda5f162" providerId="LiveId" clId="{0679EBC5-8EAF-4018-831F-60CAFD47B949}" dt="2019-10-04T01:52:53.657" v="7" actId="26606"/>
          <ac:spMkLst>
            <pc:docMk/>
            <pc:sldMk cId="2060921737" sldId="264"/>
            <ac:spMk id="4" creationId="{4D63BE3A-673E-467C-B2FE-6986438B139D}"/>
          </ac:spMkLst>
        </pc:spChg>
        <pc:spChg chg="add">
          <ac:chgData name="Sarah Gothard" userId="0e53f415fda5f162" providerId="LiveId" clId="{0679EBC5-8EAF-4018-831F-60CAFD47B949}" dt="2019-10-04T01:52:53.657" v="7" actId="26606"/>
          <ac:spMkLst>
            <pc:docMk/>
            <pc:sldMk cId="2060921737" sldId="264"/>
            <ac:spMk id="9" creationId="{01D0AF59-99C3-4251-AB9A-C966C6AD4400}"/>
          </ac:spMkLst>
        </pc:spChg>
        <pc:spChg chg="add">
          <ac:chgData name="Sarah Gothard" userId="0e53f415fda5f162" providerId="LiveId" clId="{0679EBC5-8EAF-4018-831F-60CAFD47B949}" dt="2019-10-04T01:52:53.657" v="7" actId="26606"/>
          <ac:spMkLst>
            <pc:docMk/>
            <pc:sldMk cId="2060921737" sldId="264"/>
            <ac:spMk id="11" creationId="{1855405F-37A2-4869-9154-F8BE3BECE6C3}"/>
          </ac:spMkLst>
        </pc:spChg>
        <pc:picChg chg="mod">
          <ac:chgData name="Sarah Gothard" userId="0e53f415fda5f162" providerId="LiveId" clId="{0679EBC5-8EAF-4018-831F-60CAFD47B949}" dt="2019-10-04T01:52:53.657" v="7" actId="26606"/>
          <ac:picMkLst>
            <pc:docMk/>
            <pc:sldMk cId="2060921737" sldId="264"/>
            <ac:picMk id="2" creationId="{C0FA6C4D-44BB-49AA-8ADC-B3624AA4551E}"/>
          </ac:picMkLst>
        </pc:picChg>
      </pc:sldChg>
      <pc:sldChg chg="addSp modSp mod setBg">
        <pc:chgData name="Sarah Gothard" userId="0e53f415fda5f162" providerId="LiveId" clId="{0679EBC5-8EAF-4018-831F-60CAFD47B949}" dt="2019-10-04T01:52:56.397" v="8" actId="26606"/>
        <pc:sldMkLst>
          <pc:docMk/>
          <pc:sldMk cId="1907902292" sldId="265"/>
        </pc:sldMkLst>
        <pc:spChg chg="mod ord">
          <ac:chgData name="Sarah Gothard" userId="0e53f415fda5f162" providerId="LiveId" clId="{0679EBC5-8EAF-4018-831F-60CAFD47B949}" dt="2019-10-04T01:52:56.397" v="8" actId="26606"/>
          <ac:spMkLst>
            <pc:docMk/>
            <pc:sldMk cId="1907902292" sldId="265"/>
            <ac:spMk id="4" creationId="{4D63BE3A-673E-467C-B2FE-6986438B139D}"/>
          </ac:spMkLst>
        </pc:spChg>
        <pc:spChg chg="add">
          <ac:chgData name="Sarah Gothard" userId="0e53f415fda5f162" providerId="LiveId" clId="{0679EBC5-8EAF-4018-831F-60CAFD47B949}" dt="2019-10-04T01:52:56.397" v="8" actId="26606"/>
          <ac:spMkLst>
            <pc:docMk/>
            <pc:sldMk cId="1907902292" sldId="265"/>
            <ac:spMk id="9" creationId="{01D0AF59-99C3-4251-AB9A-C966C6AD4400}"/>
          </ac:spMkLst>
        </pc:spChg>
        <pc:spChg chg="add">
          <ac:chgData name="Sarah Gothard" userId="0e53f415fda5f162" providerId="LiveId" clId="{0679EBC5-8EAF-4018-831F-60CAFD47B949}" dt="2019-10-04T01:52:56.397" v="8" actId="26606"/>
          <ac:spMkLst>
            <pc:docMk/>
            <pc:sldMk cId="1907902292" sldId="265"/>
            <ac:spMk id="11" creationId="{1855405F-37A2-4869-9154-F8BE3BECE6C3}"/>
          </ac:spMkLst>
        </pc:spChg>
        <pc:picChg chg="mod">
          <ac:chgData name="Sarah Gothard" userId="0e53f415fda5f162" providerId="LiveId" clId="{0679EBC5-8EAF-4018-831F-60CAFD47B949}" dt="2019-10-04T01:52:56.397" v="8" actId="26606"/>
          <ac:picMkLst>
            <pc:docMk/>
            <pc:sldMk cId="1907902292" sldId="265"/>
            <ac:picMk id="2" creationId="{54346D11-37DA-473B-82ED-09834EC6EC9D}"/>
          </ac:picMkLst>
        </pc:picChg>
      </pc:sldChg>
    </pc:docChg>
  </pc:docChgLst>
  <pc:docChgLst>
    <pc:chgData name="Sarah Gothard" userId="0e53f415fda5f162" providerId="LiveId" clId="{95BB95EB-8361-42CC-88F7-72CADAF050BE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47769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047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2986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2529367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0964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28440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83545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12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708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3090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9939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4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4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1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6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9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5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93910" y="6602368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24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4284" r:id="rId12"/>
    <p:sldLayoutId id="2147484285" r:id="rId13"/>
    <p:sldLayoutId id="2147484286" r:id="rId14"/>
    <p:sldLayoutId id="2147484287" r:id="rId15"/>
    <p:sldLayoutId id="2147484288" r:id="rId16"/>
    <p:sldLayoutId id="2147484289" r:id="rId17"/>
    <p:sldLayoutId id="2147484290" r:id="rId18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E95E0E-B946-49BD-A733-3E3D9C0DC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188549"/>
            <a:ext cx="10905066" cy="24809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C68E7-C14C-472C-80B0-04626BAAF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6" y="643467"/>
            <a:ext cx="1066232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E3BE9-4531-4E10-8C35-1AFBCAC0C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96021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420232-3505-43FE-872D-1635D67ED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2F82AE-9940-4527-A01F-816C364A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85465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37833C-4B90-4B1E-8BC4-FB4DD0602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97" y="643467"/>
            <a:ext cx="1041320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63BE3A-673E-467C-B2FE-6986438B1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578862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40625F-3D88-4AC3-9181-F471EA9A1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63BE3A-673E-467C-B2FE-6986438B1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01480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3D51A1-04C9-49FE-A280-B28180C88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13" y="643467"/>
            <a:ext cx="1036477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63BE3A-673E-467C-B2FE-6986438B1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63973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6121D4-2237-4F6B-9013-751A031AF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63BE3A-673E-467C-B2FE-6986438B1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578155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FA6C4D-44BB-49AA-8ADC-B3624AA45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63BE3A-673E-467C-B2FE-6986438B1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60921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346D11-37DA-473B-82ED-09834EC6E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63BE3A-673E-467C-B2FE-6986438B1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07902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Calisto MT</vt:lpstr>
      <vt:lpstr>Wingdings 2</vt:lpstr>
      <vt:lpstr>Hymns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2019-10-04T01:52:56Z</dcterms:created>
  <dcterms:modified xsi:type="dcterms:W3CDTF">2019-10-04T01:52:56Z</dcterms:modified>
</cp:coreProperties>
</file>