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2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8B560E6-08DF-476A-869D-FEF2A7638E36}"/>
    <pc:docChg chg="delSld">
      <pc:chgData name="Sarah Gothard" userId="0e53f415fda5f162" providerId="LiveId" clId="{18B560E6-08DF-476A-869D-FEF2A7638E36}" dt="2019-10-04T01:49:05.129" v="10" actId="2696"/>
      <pc:docMkLst>
        <pc:docMk/>
      </pc:docMkLst>
      <pc:sldChg chg="del">
        <pc:chgData name="Sarah Gothard" userId="0e53f415fda5f162" providerId="LiveId" clId="{18B560E6-08DF-476A-869D-FEF2A7638E36}" dt="2019-10-04T01:49:05.096" v="1" actId="2696"/>
        <pc:sldMkLst>
          <pc:docMk/>
          <pc:sldMk cId="2211167003" sldId="257"/>
        </pc:sldMkLst>
      </pc:sldChg>
      <pc:sldChg chg="del">
        <pc:chgData name="Sarah Gothard" userId="0e53f415fda5f162" providerId="LiveId" clId="{18B560E6-08DF-476A-869D-FEF2A7638E36}" dt="2019-10-04T01:49:05.100" v="2" actId="2696"/>
        <pc:sldMkLst>
          <pc:docMk/>
          <pc:sldMk cId="334323977" sldId="258"/>
        </pc:sldMkLst>
      </pc:sldChg>
      <pc:sldChg chg="del">
        <pc:chgData name="Sarah Gothard" userId="0e53f415fda5f162" providerId="LiveId" clId="{18B560E6-08DF-476A-869D-FEF2A7638E36}" dt="2019-10-04T01:49:05.104" v="3" actId="2696"/>
        <pc:sldMkLst>
          <pc:docMk/>
          <pc:sldMk cId="346995749" sldId="259"/>
        </pc:sldMkLst>
      </pc:sldChg>
      <pc:sldChg chg="del">
        <pc:chgData name="Sarah Gothard" userId="0e53f415fda5f162" providerId="LiveId" clId="{18B560E6-08DF-476A-869D-FEF2A7638E36}" dt="2019-10-04T01:49:05.110" v="4" actId="2696"/>
        <pc:sldMkLst>
          <pc:docMk/>
          <pc:sldMk cId="2150054352" sldId="260"/>
        </pc:sldMkLst>
      </pc:sldChg>
      <pc:sldChg chg="del">
        <pc:chgData name="Sarah Gothard" userId="0e53f415fda5f162" providerId="LiveId" clId="{18B560E6-08DF-476A-869D-FEF2A7638E36}" dt="2019-10-04T01:49:05.114" v="5" actId="2696"/>
        <pc:sldMkLst>
          <pc:docMk/>
          <pc:sldMk cId="1407247138" sldId="261"/>
        </pc:sldMkLst>
      </pc:sldChg>
      <pc:sldChg chg="del">
        <pc:chgData name="Sarah Gothard" userId="0e53f415fda5f162" providerId="LiveId" clId="{18B560E6-08DF-476A-869D-FEF2A7638E36}" dt="2019-10-04T01:49:05.123" v="7" actId="2696"/>
        <pc:sldMkLst>
          <pc:docMk/>
          <pc:sldMk cId="1979487680" sldId="262"/>
        </pc:sldMkLst>
      </pc:sldChg>
      <pc:sldChg chg="del">
        <pc:chgData name="Sarah Gothard" userId="0e53f415fda5f162" providerId="LiveId" clId="{18B560E6-08DF-476A-869D-FEF2A7638E36}" dt="2019-10-04T01:49:05.119" v="6" actId="2696"/>
        <pc:sldMkLst>
          <pc:docMk/>
          <pc:sldMk cId="1341963063" sldId="263"/>
        </pc:sldMkLst>
      </pc:sldChg>
      <pc:sldChg chg="del">
        <pc:chgData name="Sarah Gothard" userId="0e53f415fda5f162" providerId="LiveId" clId="{18B560E6-08DF-476A-869D-FEF2A7638E36}" dt="2019-10-04T01:49:05.125" v="8" actId="2696"/>
        <pc:sldMkLst>
          <pc:docMk/>
          <pc:sldMk cId="1247045484" sldId="264"/>
        </pc:sldMkLst>
      </pc:sldChg>
      <pc:sldChg chg="del">
        <pc:chgData name="Sarah Gothard" userId="0e53f415fda5f162" providerId="LiveId" clId="{18B560E6-08DF-476A-869D-FEF2A7638E36}" dt="2019-10-04T01:49:05.127" v="9" actId="2696"/>
        <pc:sldMkLst>
          <pc:docMk/>
          <pc:sldMk cId="3059313240" sldId="265"/>
        </pc:sldMkLst>
      </pc:sldChg>
      <pc:sldChg chg="del">
        <pc:chgData name="Sarah Gothard" userId="0e53f415fda5f162" providerId="LiveId" clId="{18B560E6-08DF-476A-869D-FEF2A7638E36}" dt="2019-10-04T01:49:05.088" v="0" actId="2696"/>
        <pc:sldMkLst>
          <pc:docMk/>
          <pc:sldMk cId="4120778447" sldId="266"/>
        </pc:sldMkLst>
      </pc:sldChg>
      <pc:sldMasterChg chg="delSldLayout">
        <pc:chgData name="Sarah Gothard" userId="0e53f415fda5f162" providerId="LiveId" clId="{18B560E6-08DF-476A-869D-FEF2A7638E36}" dt="2019-10-04T01:49:05.129" v="10" actId="2696"/>
        <pc:sldMasterMkLst>
          <pc:docMk/>
          <pc:sldMasterMk cId="2034324831" sldId="2147484272"/>
        </pc:sldMasterMkLst>
        <pc:sldLayoutChg chg="del">
          <pc:chgData name="Sarah Gothard" userId="0e53f415fda5f162" providerId="LiveId" clId="{18B560E6-08DF-476A-869D-FEF2A7638E36}" dt="2019-10-04T01:49:05.129" v="10" actId="2696"/>
          <pc:sldLayoutMkLst>
            <pc:docMk/>
            <pc:sldMasterMk cId="2034324831" sldId="2147484272"/>
            <pc:sldLayoutMk cId="1065930909" sldId="214748429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7769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986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52936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096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844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8354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0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939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4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5A4CD-4EE1-481F-8F07-627141787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70337"/>
            <a:ext cx="10905066" cy="231732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4276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C8953-8977-49AB-A282-E81BC8A7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E2C4B6-FD29-45B1-986A-D52D17CD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106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ED83B-8AA0-443F-AC11-1ADC8DDB1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13EF3F-F753-4BB5-A2D6-CBC955E7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5992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120AF-50B4-49DA-B3F4-AA1B6843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1C0DBB-34AC-4EDE-A378-AA763107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9375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2888A-E6C4-4C55-8AEC-D7930F7C8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18F2F8-8028-44AA-B077-C2B0D4CA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2772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B9CD0-7644-4956-ABC5-D17CD271D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2E6E5D-494B-4191-B602-25DF4044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9779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C8928-2D41-4E8D-8DA4-A11C1CE8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BA487A-B1AA-4087-86F5-8F204FFD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3841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94986-993A-474B-8F6F-98C5B789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98CCD-B566-4BC3-BDC5-85CAB2E5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5917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8DD49-FD10-4413-91E3-7DC170F8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597FD7-2383-46B1-9ABD-EB4EB140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3802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EFD10-0104-41C3-B82C-5F05C8D1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4BFA6-D99B-4876-8123-0BB9A01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1445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2019-10-04T01:48:10Z</dcterms:created>
  <dcterms:modified xsi:type="dcterms:W3CDTF">2019-10-04T01:49:15Z</dcterms:modified>
</cp:coreProperties>
</file>