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7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B24A6-A6B2-4CD5-80C8-F374CFD2971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0AC2A-8136-4922-96D4-9ED2A5767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828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F55C-9646-FD78-882B-804A3EF2F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DC5071-3140-279D-90A3-265F3ABDB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20DCE-49FD-BEEA-28DA-79BC196CD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E489D-9BCE-7526-4BC9-581A12C90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C6CDC-01E7-97DA-B0C1-19DAD867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8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0F89B-89FA-30BA-7A40-4B45B70FA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C603A5-DB09-E4E7-E121-E12135361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EF805-224A-B413-0655-4E81FCDD6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82C15-CE48-1124-2BB2-EED8F7DA4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1F8C1-FA29-8372-9D33-F2C8502E1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3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C3729A-560B-DFF5-4510-25E9B64145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75E193-1B7C-3BED-650C-DBD1658FE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6B3D9-265C-1654-BF80-69E22DCC6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E19D2-2505-9C23-DF20-1494DF3F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B66B4-1E0B-DD7B-152C-AD2760C3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49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8830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202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5706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41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37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199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445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9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C62D1-256B-2899-86AC-3D8F37D89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62CBE-C704-B671-5727-8911CCDA3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9A20A-911B-F409-6D1A-5E192C69F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8A29E-0AA6-67C8-81B7-F6213FE23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22B26-D05B-DF40-6078-DB0AF508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511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733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1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956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2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2104-38A1-7B1F-302D-AAB3AC8CD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2D085-99C6-35D2-5601-D57FED238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EFC76-A6CF-59EC-EC22-FA2305BF5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39F73-6586-776A-D6E8-E35CF080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DD2A3-3C18-4CE9-39B3-A609C93B8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7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EE2A5-3C0F-8BF0-82FB-F23A3FE40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34AEB-E693-8925-DA85-20085D3BDC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D935E-4E75-F987-9669-431F6442F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39D9E8-BE0B-7BBE-1CA3-B99706BAB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C7A9E-8844-D434-6362-A0C92FF9A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DD0D-87A5-6B06-0F7C-45634EE6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0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0C9F-6BEB-53EF-235D-93B2DF51F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B6B9D-686C-1902-256F-4F93355FC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4C001E-7EFD-3608-8789-F221499D2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6FBD1A-6E13-F97F-F2D6-39B052219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04F2AF-FBA6-6476-5FC8-995FF86466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05A25-D991-9B03-01A0-EFBD60A6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43834E-04B8-EBDC-C024-5F7109CB3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5829C-F820-0DB9-C293-9B5EB62BB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6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213B9-3A31-D12B-74B8-24C24D519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FFB24C-6B50-CA65-EFA9-0D618E5F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88E847-70DE-DF66-A25D-AB1406784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069EC1-76F8-8FD9-AD01-E28185785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68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D5F1EF-CABC-0D92-8632-D042815BB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F250A3-8D81-E41F-F619-4402986F0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3B542F-3754-308E-43BF-2B86393B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4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40B80-E703-0F5F-99C5-E6C0498FA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0F69A-4004-85AF-30CC-BC42AE132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E3B99-1168-8A30-F625-78AB084F1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85C28-2564-F49E-1595-9550158A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A8646D-8505-C51C-A937-C665CF066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997C2-BB21-64EA-B677-DCF0BF7A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5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6BB46-8059-9C5E-9227-E93173B3A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C3CF92-A2A0-B8DB-FEA4-1AEFAB395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C0D1F7-E2EE-E501-3498-754309A69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86CB0-9780-263D-7580-D4CA0332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7AE6A-0649-15D8-892F-F3B5741CC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C522B-D37A-F07F-E5C0-CAE794599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3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6A147B-0A56-19F0-427C-2BEF486BB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E6DA9-1C21-E130-B226-6C2ADA25A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BBE4B-0270-EDFA-2142-D6BBA6795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F9FCD2-CBAD-4095-B48D-F874C3B26BB5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BD54C-B1C5-1B6B-1BB2-EB5E2A53C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3FF04-F87A-8F10-A118-869C0E563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29A0E6-6FDE-46ED-8B16-4574C57C2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4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44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BC54E9-C0FE-0E91-F244-D1503ADCA75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43452"/>
            <a:ext cx="10287000" cy="177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3D45CC9-4B50-1B8F-AED6-5636DA0F400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3E6968-093A-9D69-CC10-4ADFB133F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421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4A10ACB-901F-6D2E-E7C1-D30009DF1C4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3804"/>
            <a:ext cx="12192000" cy="3890392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B28D0-BE4E-A51B-29CA-283F6F0A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23777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097CAB5-4688-581F-2FA8-5C88868992F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960532-F487-EC97-54FD-D3F052FFF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7752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DEB22D-9D94-11ED-9B23-A40C9D53A06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8398"/>
            <a:ext cx="12192000" cy="444120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42294-3249-6706-88F0-2673BF526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95948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FBD7F2-71A1-380C-052A-3EE3882F92F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ED0BF-01DA-D7C9-16A9-68E98852A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38751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2546E8-AC6C-EC04-F2A1-E64C84471B0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040"/>
            <a:ext cx="12192000" cy="410792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0F4643-BD6F-EF37-44A8-0B57381BD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58299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7D28B0F-CEF7-7416-643F-67A9250D55D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D1BC5F-0E73-ACBF-42E9-A6E796272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4979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75DA79A-BC71-104A-1EC3-067074B5C9A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2574"/>
            <a:ext cx="12192000" cy="429285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A675B3-E9D8-7E3D-4725-E63C1125F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67822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2026-04-18T21:56:15Z</dcterms:created>
  <dcterms:modified xsi:type="dcterms:W3CDTF">2026-04-18T22:10:48Z</dcterms:modified>
</cp:coreProperties>
</file>