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9"/>
  </p:notesMasterIdLst>
  <p:handoutMasterIdLst>
    <p:handoutMasterId r:id="rId10"/>
  </p:handoutMasterIdLst>
  <p:sldIdLst>
    <p:sldId id="257" r:id="rId2"/>
    <p:sldId id="264" r:id="rId3"/>
    <p:sldId id="269" r:id="rId4"/>
    <p:sldId id="267" r:id="rId5"/>
    <p:sldId id="270" r:id="rId6"/>
    <p:sldId id="268" r:id="rId7"/>
    <p:sldId id="27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081" autoAdjust="0"/>
  </p:normalViewPr>
  <p:slideViewPr>
    <p:cSldViewPr snapToGrid="0" showGuides="1">
      <p:cViewPr varScale="1">
        <p:scale>
          <a:sx n="66" d="100"/>
          <a:sy n="66" d="100"/>
        </p:scale>
        <p:origin x="1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0D6F4AC6-079D-4B6E-9328-2EEC3BAC58E6}"/>
  </pc:docChgLst>
  <pc:docChgLst>
    <pc:chgData name="Sarah Gothard" userId="0e53f415fda5f162" providerId="LiveId" clId="{D4A2A777-4E01-4819-89ED-73199209A048}"/>
  </pc:docChgLst>
  <pc:docChgLst>
    <pc:chgData name="Sarah Gothard" userId="0e53f415fda5f162" providerId="LiveId" clId="{D6940561-2E20-4FD5-84AD-27B4715E50F2}"/>
  </pc:docChgLst>
  <pc:docChgLst>
    <pc:chgData name="Sarah Gothard" userId="0e53f415fda5f162" providerId="LiveId" clId="{ED737248-C497-461B-9C3C-4F9DFA3ECBC5}"/>
    <pc:docChg chg="undo custSel mod modSld">
      <pc:chgData name="Sarah Gothard" userId="0e53f415fda5f162" providerId="LiveId" clId="{ED737248-C497-461B-9C3C-4F9DFA3ECBC5}" dt="2019-10-04T00:05:16.417" v="8" actId="26606"/>
      <pc:docMkLst>
        <pc:docMk/>
      </pc:docMkLst>
      <pc:sldChg chg="addSp delSp modSp mod setBg">
        <pc:chgData name="Sarah Gothard" userId="0e53f415fda5f162" providerId="LiveId" clId="{ED737248-C497-461B-9C3C-4F9DFA3ECBC5}" dt="2019-10-04T00:04:51.920" v="2" actId="26606"/>
        <pc:sldMkLst>
          <pc:docMk/>
          <pc:sldMk cId="2211167003" sldId="257"/>
        </pc:sldMkLst>
        <pc:spChg chg="mod ord">
          <ac:chgData name="Sarah Gothard" userId="0e53f415fda5f162" providerId="LiveId" clId="{ED737248-C497-461B-9C3C-4F9DFA3ECBC5}" dt="2019-10-04T00:04:51.920" v="2" actId="26606"/>
          <ac:spMkLst>
            <pc:docMk/>
            <pc:sldMk cId="2211167003" sldId="257"/>
            <ac:spMk id="5" creationId="{B35277B3-F2AB-47E8-A410-E4DFF7CB251C}"/>
          </ac:spMkLst>
        </pc:spChg>
        <pc:spChg chg="add del">
          <ac:chgData name="Sarah Gothard" userId="0e53f415fda5f162" providerId="LiveId" clId="{ED737248-C497-461B-9C3C-4F9DFA3ECBC5}" dt="2019-10-04T00:04:51.900" v="1" actId="26606"/>
          <ac:spMkLst>
            <pc:docMk/>
            <pc:sldMk cId="2211167003" sldId="257"/>
            <ac:spMk id="10" creationId="{B9FF99BD-075F-4761-A995-6FC574BD25EA}"/>
          </ac:spMkLst>
        </pc:spChg>
        <pc:spChg chg="add del">
          <ac:chgData name="Sarah Gothard" userId="0e53f415fda5f162" providerId="LiveId" clId="{ED737248-C497-461B-9C3C-4F9DFA3ECBC5}" dt="2019-10-04T00:04:51.900" v="1" actId="26606"/>
          <ac:spMkLst>
            <pc:docMk/>
            <pc:sldMk cId="2211167003" sldId="257"/>
            <ac:spMk id="12" creationId="{A7B21A54-9BA3-4EA9-B460-5A829ADD9051}"/>
          </ac:spMkLst>
        </pc:spChg>
        <pc:spChg chg="add del">
          <ac:chgData name="Sarah Gothard" userId="0e53f415fda5f162" providerId="LiveId" clId="{ED737248-C497-461B-9C3C-4F9DFA3ECBC5}" dt="2019-10-04T00:04:51.900" v="1" actId="26606"/>
          <ac:spMkLst>
            <pc:docMk/>
            <pc:sldMk cId="2211167003" sldId="257"/>
            <ac:spMk id="14" creationId="{6FA8F714-B9D8-488A-8CCA-E9948FF913A9}"/>
          </ac:spMkLst>
        </pc:spChg>
        <pc:spChg chg="add">
          <ac:chgData name="Sarah Gothard" userId="0e53f415fda5f162" providerId="LiveId" clId="{ED737248-C497-461B-9C3C-4F9DFA3ECBC5}" dt="2019-10-04T00:04:51.920" v="2" actId="26606"/>
          <ac:spMkLst>
            <pc:docMk/>
            <pc:sldMk cId="2211167003" sldId="257"/>
            <ac:spMk id="16" creationId="{01D0AF59-99C3-4251-AB9A-C966C6AD4400}"/>
          </ac:spMkLst>
        </pc:spChg>
        <pc:spChg chg="add">
          <ac:chgData name="Sarah Gothard" userId="0e53f415fda5f162" providerId="LiveId" clId="{ED737248-C497-461B-9C3C-4F9DFA3ECBC5}" dt="2019-10-04T00:04:51.920" v="2" actId="26606"/>
          <ac:spMkLst>
            <pc:docMk/>
            <pc:sldMk cId="2211167003" sldId="257"/>
            <ac:spMk id="17" creationId="{1855405F-37A2-4869-9154-F8BE3BECE6C3}"/>
          </ac:spMkLst>
        </pc:spChg>
        <pc:picChg chg="mod">
          <ac:chgData name="Sarah Gothard" userId="0e53f415fda5f162" providerId="LiveId" clId="{ED737248-C497-461B-9C3C-4F9DFA3ECBC5}" dt="2019-10-04T00:04:51.920" v="2" actId="26606"/>
          <ac:picMkLst>
            <pc:docMk/>
            <pc:sldMk cId="2211167003" sldId="257"/>
            <ac:picMk id="3" creationId="{56B5B367-2645-44A9-8851-CA032B894193}"/>
          </ac:picMkLst>
        </pc:picChg>
      </pc:sldChg>
      <pc:sldChg chg="addSp modSp mod setBg">
        <pc:chgData name="Sarah Gothard" userId="0e53f415fda5f162" providerId="LiveId" clId="{ED737248-C497-461B-9C3C-4F9DFA3ECBC5}" dt="2019-10-04T00:04:55.828" v="3" actId="26606"/>
        <pc:sldMkLst>
          <pc:docMk/>
          <pc:sldMk cId="3507447949" sldId="264"/>
        </pc:sldMkLst>
        <pc:spChg chg="mod ord">
          <ac:chgData name="Sarah Gothard" userId="0e53f415fda5f162" providerId="LiveId" clId="{ED737248-C497-461B-9C3C-4F9DFA3ECBC5}" dt="2019-10-04T00:04:55.828" v="3" actId="26606"/>
          <ac:spMkLst>
            <pc:docMk/>
            <pc:sldMk cId="3507447949" sldId="264"/>
            <ac:spMk id="4" creationId="{34616DFF-E5F7-417C-8E75-C0F2B7B93B72}"/>
          </ac:spMkLst>
        </pc:spChg>
        <pc:spChg chg="add">
          <ac:chgData name="Sarah Gothard" userId="0e53f415fda5f162" providerId="LiveId" clId="{ED737248-C497-461B-9C3C-4F9DFA3ECBC5}" dt="2019-10-04T00:04:55.828" v="3" actId="26606"/>
          <ac:spMkLst>
            <pc:docMk/>
            <pc:sldMk cId="3507447949" sldId="264"/>
            <ac:spMk id="9" creationId="{01D0AF59-99C3-4251-AB9A-C966C6AD4400}"/>
          </ac:spMkLst>
        </pc:spChg>
        <pc:spChg chg="add">
          <ac:chgData name="Sarah Gothard" userId="0e53f415fda5f162" providerId="LiveId" clId="{ED737248-C497-461B-9C3C-4F9DFA3ECBC5}" dt="2019-10-04T00:04:55.828" v="3" actId="26606"/>
          <ac:spMkLst>
            <pc:docMk/>
            <pc:sldMk cId="3507447949" sldId="264"/>
            <ac:spMk id="11" creationId="{1855405F-37A2-4869-9154-F8BE3BECE6C3}"/>
          </ac:spMkLst>
        </pc:spChg>
        <pc:picChg chg="mod">
          <ac:chgData name="Sarah Gothard" userId="0e53f415fda5f162" providerId="LiveId" clId="{ED737248-C497-461B-9C3C-4F9DFA3ECBC5}" dt="2019-10-04T00:04:55.828" v="3" actId="26606"/>
          <ac:picMkLst>
            <pc:docMk/>
            <pc:sldMk cId="3507447949" sldId="264"/>
            <ac:picMk id="2" creationId="{742ACD3B-68CD-4F0F-B283-A890216A29F0}"/>
          </ac:picMkLst>
        </pc:picChg>
      </pc:sldChg>
      <pc:sldChg chg="addSp modSp mod setBg">
        <pc:chgData name="Sarah Gothard" userId="0e53f415fda5f162" providerId="LiveId" clId="{ED737248-C497-461B-9C3C-4F9DFA3ECBC5}" dt="2019-10-04T00:05:05.132" v="5" actId="26606"/>
        <pc:sldMkLst>
          <pc:docMk/>
          <pc:sldMk cId="1996039786" sldId="267"/>
        </pc:sldMkLst>
        <pc:spChg chg="mod ord">
          <ac:chgData name="Sarah Gothard" userId="0e53f415fda5f162" providerId="LiveId" clId="{ED737248-C497-461B-9C3C-4F9DFA3ECBC5}" dt="2019-10-04T00:05:05.132" v="5" actId="26606"/>
          <ac:spMkLst>
            <pc:docMk/>
            <pc:sldMk cId="1996039786" sldId="267"/>
            <ac:spMk id="4" creationId="{A873748F-8413-4E14-9F6E-164A087CA4E2}"/>
          </ac:spMkLst>
        </pc:spChg>
        <pc:spChg chg="add">
          <ac:chgData name="Sarah Gothard" userId="0e53f415fda5f162" providerId="LiveId" clId="{ED737248-C497-461B-9C3C-4F9DFA3ECBC5}" dt="2019-10-04T00:05:05.132" v="5" actId="26606"/>
          <ac:spMkLst>
            <pc:docMk/>
            <pc:sldMk cId="1996039786" sldId="267"/>
            <ac:spMk id="9" creationId="{01D0AF59-99C3-4251-AB9A-C966C6AD4400}"/>
          </ac:spMkLst>
        </pc:spChg>
        <pc:spChg chg="add">
          <ac:chgData name="Sarah Gothard" userId="0e53f415fda5f162" providerId="LiveId" clId="{ED737248-C497-461B-9C3C-4F9DFA3ECBC5}" dt="2019-10-04T00:05:05.132" v="5" actId="26606"/>
          <ac:spMkLst>
            <pc:docMk/>
            <pc:sldMk cId="1996039786" sldId="267"/>
            <ac:spMk id="11" creationId="{1855405F-37A2-4869-9154-F8BE3BECE6C3}"/>
          </ac:spMkLst>
        </pc:spChg>
        <pc:picChg chg="mod">
          <ac:chgData name="Sarah Gothard" userId="0e53f415fda5f162" providerId="LiveId" clId="{ED737248-C497-461B-9C3C-4F9DFA3ECBC5}" dt="2019-10-04T00:05:05.132" v="5" actId="26606"/>
          <ac:picMkLst>
            <pc:docMk/>
            <pc:sldMk cId="1996039786" sldId="267"/>
            <ac:picMk id="2" creationId="{8CC0C392-FB7E-4956-BFAE-B318BC6A5CDC}"/>
          </ac:picMkLst>
        </pc:picChg>
      </pc:sldChg>
      <pc:sldChg chg="addSp modSp mod setBg">
        <pc:chgData name="Sarah Gothard" userId="0e53f415fda5f162" providerId="LiveId" clId="{ED737248-C497-461B-9C3C-4F9DFA3ECBC5}" dt="2019-10-04T00:05:13.063" v="7" actId="26606"/>
        <pc:sldMkLst>
          <pc:docMk/>
          <pc:sldMk cId="3490922311" sldId="268"/>
        </pc:sldMkLst>
        <pc:spChg chg="mod ord">
          <ac:chgData name="Sarah Gothard" userId="0e53f415fda5f162" providerId="LiveId" clId="{ED737248-C497-461B-9C3C-4F9DFA3ECBC5}" dt="2019-10-04T00:05:13.063" v="7" actId="26606"/>
          <ac:spMkLst>
            <pc:docMk/>
            <pc:sldMk cId="3490922311" sldId="268"/>
            <ac:spMk id="4" creationId="{70423592-E915-4A05-A757-4781AC01A2B4}"/>
          </ac:spMkLst>
        </pc:spChg>
        <pc:spChg chg="add">
          <ac:chgData name="Sarah Gothard" userId="0e53f415fda5f162" providerId="LiveId" clId="{ED737248-C497-461B-9C3C-4F9DFA3ECBC5}" dt="2019-10-04T00:05:13.063" v="7" actId="26606"/>
          <ac:spMkLst>
            <pc:docMk/>
            <pc:sldMk cId="3490922311" sldId="268"/>
            <ac:spMk id="9" creationId="{01D0AF59-99C3-4251-AB9A-C966C6AD4400}"/>
          </ac:spMkLst>
        </pc:spChg>
        <pc:spChg chg="add">
          <ac:chgData name="Sarah Gothard" userId="0e53f415fda5f162" providerId="LiveId" clId="{ED737248-C497-461B-9C3C-4F9DFA3ECBC5}" dt="2019-10-04T00:05:13.063" v="7" actId="26606"/>
          <ac:spMkLst>
            <pc:docMk/>
            <pc:sldMk cId="3490922311" sldId="268"/>
            <ac:spMk id="11" creationId="{1855405F-37A2-4869-9154-F8BE3BECE6C3}"/>
          </ac:spMkLst>
        </pc:spChg>
        <pc:picChg chg="mod">
          <ac:chgData name="Sarah Gothard" userId="0e53f415fda5f162" providerId="LiveId" clId="{ED737248-C497-461B-9C3C-4F9DFA3ECBC5}" dt="2019-10-04T00:05:13.063" v="7" actId="26606"/>
          <ac:picMkLst>
            <pc:docMk/>
            <pc:sldMk cId="3490922311" sldId="268"/>
            <ac:picMk id="2" creationId="{25251D95-5060-45A8-B9AC-871FE8FF76B9}"/>
          </ac:picMkLst>
        </pc:picChg>
      </pc:sldChg>
      <pc:sldChg chg="addSp modSp mod setBg">
        <pc:chgData name="Sarah Gothard" userId="0e53f415fda5f162" providerId="LiveId" clId="{ED737248-C497-461B-9C3C-4F9DFA3ECBC5}" dt="2019-10-04T00:05:01.336" v="4" actId="26606"/>
        <pc:sldMkLst>
          <pc:docMk/>
          <pc:sldMk cId="1765389661" sldId="269"/>
        </pc:sldMkLst>
        <pc:spChg chg="mod ord">
          <ac:chgData name="Sarah Gothard" userId="0e53f415fda5f162" providerId="LiveId" clId="{ED737248-C497-461B-9C3C-4F9DFA3ECBC5}" dt="2019-10-04T00:05:01.336" v="4" actId="26606"/>
          <ac:spMkLst>
            <pc:docMk/>
            <pc:sldMk cId="1765389661" sldId="269"/>
            <ac:spMk id="4" creationId="{94A6F9E2-ED9E-438C-ACC2-46960BAA301C}"/>
          </ac:spMkLst>
        </pc:spChg>
        <pc:spChg chg="add">
          <ac:chgData name="Sarah Gothard" userId="0e53f415fda5f162" providerId="LiveId" clId="{ED737248-C497-461B-9C3C-4F9DFA3ECBC5}" dt="2019-10-04T00:05:01.336" v="4" actId="26606"/>
          <ac:spMkLst>
            <pc:docMk/>
            <pc:sldMk cId="1765389661" sldId="269"/>
            <ac:spMk id="9" creationId="{01D0AF59-99C3-4251-AB9A-C966C6AD4400}"/>
          </ac:spMkLst>
        </pc:spChg>
        <pc:spChg chg="add">
          <ac:chgData name="Sarah Gothard" userId="0e53f415fda5f162" providerId="LiveId" clId="{ED737248-C497-461B-9C3C-4F9DFA3ECBC5}" dt="2019-10-04T00:05:01.336" v="4" actId="26606"/>
          <ac:spMkLst>
            <pc:docMk/>
            <pc:sldMk cId="1765389661" sldId="269"/>
            <ac:spMk id="11" creationId="{1855405F-37A2-4869-9154-F8BE3BECE6C3}"/>
          </ac:spMkLst>
        </pc:spChg>
        <pc:picChg chg="mod">
          <ac:chgData name="Sarah Gothard" userId="0e53f415fda5f162" providerId="LiveId" clId="{ED737248-C497-461B-9C3C-4F9DFA3ECBC5}" dt="2019-10-04T00:05:01.336" v="4" actId="26606"/>
          <ac:picMkLst>
            <pc:docMk/>
            <pc:sldMk cId="1765389661" sldId="269"/>
            <ac:picMk id="2" creationId="{4AA411D2-17B9-40C1-9A03-59ECA17F9117}"/>
          </ac:picMkLst>
        </pc:picChg>
      </pc:sldChg>
      <pc:sldChg chg="addSp modSp mod setBg">
        <pc:chgData name="Sarah Gothard" userId="0e53f415fda5f162" providerId="LiveId" clId="{ED737248-C497-461B-9C3C-4F9DFA3ECBC5}" dt="2019-10-04T00:05:09.200" v="6" actId="26606"/>
        <pc:sldMkLst>
          <pc:docMk/>
          <pc:sldMk cId="1264438690" sldId="270"/>
        </pc:sldMkLst>
        <pc:spChg chg="mod ord">
          <ac:chgData name="Sarah Gothard" userId="0e53f415fda5f162" providerId="LiveId" clId="{ED737248-C497-461B-9C3C-4F9DFA3ECBC5}" dt="2019-10-04T00:05:09.200" v="6" actId="26606"/>
          <ac:spMkLst>
            <pc:docMk/>
            <pc:sldMk cId="1264438690" sldId="270"/>
            <ac:spMk id="4" creationId="{77696424-0D60-4A78-B1A4-7A71BB7B975A}"/>
          </ac:spMkLst>
        </pc:spChg>
        <pc:spChg chg="add">
          <ac:chgData name="Sarah Gothard" userId="0e53f415fda5f162" providerId="LiveId" clId="{ED737248-C497-461B-9C3C-4F9DFA3ECBC5}" dt="2019-10-04T00:05:09.200" v="6" actId="26606"/>
          <ac:spMkLst>
            <pc:docMk/>
            <pc:sldMk cId="1264438690" sldId="270"/>
            <ac:spMk id="9" creationId="{01D0AF59-99C3-4251-AB9A-C966C6AD4400}"/>
          </ac:spMkLst>
        </pc:spChg>
        <pc:spChg chg="add">
          <ac:chgData name="Sarah Gothard" userId="0e53f415fda5f162" providerId="LiveId" clId="{ED737248-C497-461B-9C3C-4F9DFA3ECBC5}" dt="2019-10-04T00:05:09.200" v="6" actId="26606"/>
          <ac:spMkLst>
            <pc:docMk/>
            <pc:sldMk cId="1264438690" sldId="270"/>
            <ac:spMk id="11" creationId="{1855405F-37A2-4869-9154-F8BE3BECE6C3}"/>
          </ac:spMkLst>
        </pc:spChg>
        <pc:picChg chg="mod">
          <ac:chgData name="Sarah Gothard" userId="0e53f415fda5f162" providerId="LiveId" clId="{ED737248-C497-461B-9C3C-4F9DFA3ECBC5}" dt="2019-10-04T00:05:09.200" v="6" actId="26606"/>
          <ac:picMkLst>
            <pc:docMk/>
            <pc:sldMk cId="1264438690" sldId="270"/>
            <ac:picMk id="2" creationId="{AF63CBC9-FD84-4433-9852-DC916ACA520C}"/>
          </ac:picMkLst>
        </pc:picChg>
      </pc:sldChg>
      <pc:sldChg chg="addSp modSp mod setBg">
        <pc:chgData name="Sarah Gothard" userId="0e53f415fda5f162" providerId="LiveId" clId="{ED737248-C497-461B-9C3C-4F9DFA3ECBC5}" dt="2019-10-04T00:05:16.417" v="8" actId="26606"/>
        <pc:sldMkLst>
          <pc:docMk/>
          <pc:sldMk cId="3752447923" sldId="271"/>
        </pc:sldMkLst>
        <pc:spChg chg="mod ord">
          <ac:chgData name="Sarah Gothard" userId="0e53f415fda5f162" providerId="LiveId" clId="{ED737248-C497-461B-9C3C-4F9DFA3ECBC5}" dt="2019-10-04T00:05:16.417" v="8" actId="26606"/>
          <ac:spMkLst>
            <pc:docMk/>
            <pc:sldMk cId="3752447923" sldId="271"/>
            <ac:spMk id="4" creationId="{CA939521-B64E-4531-ABD9-BCA7C87EADB6}"/>
          </ac:spMkLst>
        </pc:spChg>
        <pc:spChg chg="add">
          <ac:chgData name="Sarah Gothard" userId="0e53f415fda5f162" providerId="LiveId" clId="{ED737248-C497-461B-9C3C-4F9DFA3ECBC5}" dt="2019-10-04T00:05:16.417" v="8" actId="26606"/>
          <ac:spMkLst>
            <pc:docMk/>
            <pc:sldMk cId="3752447923" sldId="271"/>
            <ac:spMk id="9" creationId="{01D0AF59-99C3-4251-AB9A-C966C6AD4400}"/>
          </ac:spMkLst>
        </pc:spChg>
        <pc:spChg chg="add">
          <ac:chgData name="Sarah Gothard" userId="0e53f415fda5f162" providerId="LiveId" clId="{ED737248-C497-461B-9C3C-4F9DFA3ECBC5}" dt="2019-10-04T00:05:16.417" v="8" actId="26606"/>
          <ac:spMkLst>
            <pc:docMk/>
            <pc:sldMk cId="3752447923" sldId="271"/>
            <ac:spMk id="11" creationId="{1855405F-37A2-4869-9154-F8BE3BECE6C3}"/>
          </ac:spMkLst>
        </pc:spChg>
        <pc:picChg chg="mod">
          <ac:chgData name="Sarah Gothard" userId="0e53f415fda5f162" providerId="LiveId" clId="{ED737248-C497-461B-9C3C-4F9DFA3ECBC5}" dt="2019-10-04T00:05:16.417" v="8" actId="26606"/>
          <ac:picMkLst>
            <pc:docMk/>
            <pc:sldMk cId="3752447923" sldId="271"/>
            <ac:picMk id="2" creationId="{C191BECD-C588-4562-86C1-48FB6E7298C1}"/>
          </ac:picMkLst>
        </pc:picChg>
      </pc:sldChg>
    </pc:docChg>
  </pc:docChgLst>
  <pc:docChgLst>
    <pc:chgData name="Sarah Gothard" userId="0e53f415fda5f162" providerId="LiveId" clId="{6368ED35-A244-4518-8619-842AEA58B981}"/>
  </pc:docChgLst>
  <pc:docChgLst>
    <pc:chgData name="Sarah Gothard" userId="0e53f415fda5f162" providerId="LiveId" clId="{43A3AF94-EB80-46BE-BFA1-D61E65409844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19226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1313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807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2799207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54862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9362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4898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80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078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77662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20480" y="6602368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93816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03951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02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93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3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0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8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3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0480" y="6484801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46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B5B367-2645-44A9-8851-CA032B894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106761"/>
            <a:ext cx="10905066" cy="264447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2ACD3B-68CD-4F0F-B283-A890216A2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16DFF-E5F7-417C-8E75-C0F2B7B9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0744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A411D2-17B9-40C1-9A03-59ECA17F9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68" y="643467"/>
            <a:ext cx="10175464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A6F9E2-ED9E-438C-ACC2-46960BAA3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6538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C0C392-FB7E-4956-BFAE-B318BC6A5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97" y="643467"/>
            <a:ext cx="1041320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3748F-8413-4E14-9F6E-164A087CA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96039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63CBC9-FD84-4433-9852-DC916ACA5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96424-0D60-4A78-B1A4-7A71BB7B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6443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251D95-5060-45A8-B9AC-871FE8FF7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423592-E915-4A05-A757-4781AC01A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490922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91BECD-C588-4562-86C1-48FB6E729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39521-B64E-4531-ABD9-BCA7C87EA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52447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Widescreen</PresentationFormat>
  <Paragraphs>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Calisto MT</vt:lpstr>
      <vt:lpstr>Wingdings 2</vt:lpstr>
      <vt:lpstr>Hymns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2019-10-04T00:05:16Z</dcterms:created>
  <dcterms:modified xsi:type="dcterms:W3CDTF">2019-10-04T00:05:18Z</dcterms:modified>
</cp:coreProperties>
</file>