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73" r:id="rId4"/>
    <p:sldId id="274" r:id="rId5"/>
    <p:sldId id="275" r:id="rId6"/>
    <p:sldId id="282" r:id="rId7"/>
    <p:sldId id="283" r:id="rId8"/>
    <p:sldId id="279" r:id="rId9"/>
    <p:sldId id="280" r:id="rId10"/>
    <p:sldId id="281" r:id="rId11"/>
    <p:sldId id="28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344" autoAdjust="0"/>
  </p:normalViewPr>
  <p:slideViewPr>
    <p:cSldViewPr snapToGrid="0" showGuides="1">
      <p:cViewPr>
        <p:scale>
          <a:sx n="50" d="100"/>
          <a:sy n="50" d="100"/>
        </p:scale>
        <p:origin x="428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5D9B3-E356-8C49-C9DB-819F632365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986390-07D3-744A-26BC-E01A186BEA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D6ACA0-CAA5-CAAE-3C48-9E40F7B6F8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008E6-3690-A3AE-B4CB-84A4C0462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948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27ED8-675F-99F0-3886-E3123D5D57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8565B7-DE2B-43F5-BE26-D27E44E09F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95E5AE-9E79-7B97-7AEB-833FF39F63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742B2-2F1A-10C4-78E4-2B6A8EDF5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77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5C03B-94F9-B41A-6179-EC8C94FFC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35DD63-A959-70FC-A655-D7C43795F7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889945-A532-BE43-EF4F-F3129DB32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A3DC9-616C-267D-B1FE-4F1E1EFBE9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562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FD670D-D853-A84C-65B9-C6C647062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818E5B-A3CF-8BFA-DE24-EC5917D514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685C04-45DE-41D4-FDCB-C3543F1365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6C8FA-F133-3FC1-6894-349C1BCD58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9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AE202B-6AED-3AB4-A7AE-5DDAF1911E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BAAC2E-751D-7C75-F1D8-988553EAC8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1D0AF4-C76B-1EB3-5ACD-14B0FCCD20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C7764-E4E9-B2C9-C4F3-C1950A49F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79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01348-2118-9ACF-25D2-24698E39A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8ECAFD-5F69-2C97-6ED2-E36532D921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A6FE25-A49B-0AC9-CFB0-1666D80305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AB95E-7C5E-C7EF-F188-ECFE330BA5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51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5FCF5-7F93-F415-973B-7A2511EA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68E0CB-EC1D-0501-0F92-B1C894617C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1746F7-6DAC-D4F6-B09F-0B5AB315BA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DCDCB-BAAB-0E6B-B733-D290C9B2C6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53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1F8EB9-E737-BAC7-27DC-9739AF320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423184-F188-BA81-8F9D-728FECBD12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C4F254-2493-1DC9-399A-839018A2D2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ED92D-EF30-BCB5-6914-2CEC91AD1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34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F45D2C-1097-33B7-C0DA-5332DF64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E59571-C8EE-BBDB-31FB-9BB36239BA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5CE3A8-C03A-CD92-F8B3-1CDF27EC64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756DD3-EB5F-F5C7-5D81-21FDB4B1DA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80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750787-A8ED-A4EA-7C2A-6A44224970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052236"/>
            <a:ext cx="10905066" cy="275352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28DDBF-7960-E299-6DC6-0E0FB88C9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598A32-7F54-51B8-7C8C-95E6B21B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A6550F6-60D1-292E-F90A-D5897672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" y="0"/>
            <a:ext cx="121774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171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FC309-F9E2-324F-099E-D7813ABB6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3FD61D-5CB5-A3A2-9AB7-B2EBC72E8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BEB81F-8D99-9D69-37BD-7474AFAFC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484"/>
            <a:ext cx="12192000" cy="681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4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01884C2-0319-424B-D7C4-81BB1C067E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94" y="0"/>
            <a:ext cx="121340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3B17F-052D-3A1C-6C6A-0F2863ABA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FC7435-FF32-C63F-E95A-FE0EF454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D97C3B-08E7-C6FC-0FED-7A16609D0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" y="0"/>
            <a:ext cx="121774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1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79C2F-186F-0951-4961-50AB465D7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EB5EAE-019B-8D8E-B158-860F71EEA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E39170-72F4-96FD-D283-A7F76019A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1935"/>
            <a:ext cx="12192000" cy="669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48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3D833-C593-3ABF-7A0D-14A25721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54C960-9FBA-DFC7-C923-CAAA6B23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C55048-9305-4F90-D181-FF6D6CE55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33" y="0"/>
            <a:ext cx="120055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7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5CCB7-6441-36AF-1A29-0526B1C2A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4EB48B-9ADD-5447-9FA0-B4B6E6153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3B05F0-F7C3-36DE-3FD3-F847385CFA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097"/>
            <a:ext cx="12192000" cy="684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2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2F2BD-F41C-3935-E5C8-EC1B157F4C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976E81-F876-5432-75DC-114993A03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A7468D6-B0E0-1BB5-4DE5-4629F3291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24" y="0"/>
            <a:ext cx="119773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29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3F0D0-47AD-B6D2-2E4A-6EFC5C6A3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F86D33-8A36-2F51-C866-1EF2F5ED1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C0C151-8A48-4EC8-DC77-B8100B9C8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49" y="0"/>
            <a:ext cx="1194930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996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D0C7D-C661-1713-7FBC-FAA03F115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51B7DB-EE1F-B157-6428-8F817BA2D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2E18BE-9A95-3639-2182-791F73CC6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" y="0"/>
            <a:ext cx="121774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7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75</Words>
  <Application>Microsoft Office PowerPoint</Application>
  <PresentationFormat>Widescreen</PresentationFormat>
  <Paragraphs>23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12</cp:revision>
  <dcterms:created xsi:type="dcterms:W3CDTF">2019-10-21T12:59:19Z</dcterms:created>
  <dcterms:modified xsi:type="dcterms:W3CDTF">2025-06-26T02:56:30Z</dcterms:modified>
</cp:coreProperties>
</file>