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57" r:id="rId4"/>
    <p:sldId id="268" r:id="rId5"/>
    <p:sldId id="269" r:id="rId6"/>
    <p:sldId id="270" r:id="rId7"/>
    <p:sldId id="258" r:id="rId8"/>
    <p:sldId id="259" r:id="rId9"/>
    <p:sldId id="260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256E4-B4EE-49DE-AF97-A03D79833E1D}" v="11" dt="2020-09-07T14:17:52.37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9871" autoAdjust="0"/>
  </p:normalViewPr>
  <p:slideViewPr>
    <p:cSldViewPr snapToGrid="0" showGuides="1">
      <p:cViewPr varScale="1">
        <p:scale>
          <a:sx n="65" d="100"/>
          <a:sy n="65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0F256E4-B4EE-49DE-AF97-A03D79833E1D}"/>
    <pc:docChg chg="custSel mod addSld modSld">
      <pc:chgData name="Sarah Gothard" userId="0e53f415fda5f162" providerId="LiveId" clId="{90F256E4-B4EE-49DE-AF97-A03D79833E1D}" dt="2020-09-07T14:17:53.518" v="35" actId="26606"/>
      <pc:docMkLst>
        <pc:docMk/>
      </pc:docMkLst>
      <pc:sldChg chg="addSp delSp modSp mod">
        <pc:chgData name="Sarah Gothard" userId="0e53f415fda5f162" providerId="LiveId" clId="{90F256E4-B4EE-49DE-AF97-A03D79833E1D}" dt="2020-09-07T14:09:46.366" v="8" actId="1076"/>
        <pc:sldMkLst>
          <pc:docMk/>
          <pc:sldMk cId="1527710698" sldId="256"/>
        </pc:sldMkLst>
        <pc:picChg chg="add mod">
          <ac:chgData name="Sarah Gothard" userId="0e53f415fda5f162" providerId="LiveId" clId="{90F256E4-B4EE-49DE-AF97-A03D79833E1D}" dt="2020-09-07T14:09:46.366" v="8" actId="1076"/>
          <ac:picMkLst>
            <pc:docMk/>
            <pc:sldMk cId="1527710698" sldId="256"/>
            <ac:picMk id="2" creationId="{2F027526-A4AA-4CCC-BCD7-4BCF546AAD9A}"/>
          </ac:picMkLst>
        </pc:picChg>
        <pc:picChg chg="del">
          <ac:chgData name="Sarah Gothard" userId="0e53f415fda5f162" providerId="LiveId" clId="{90F256E4-B4EE-49DE-AF97-A03D79833E1D}" dt="2020-09-07T14:07:57.205" v="0" actId="478"/>
          <ac:picMkLst>
            <pc:docMk/>
            <pc:sldMk cId="1527710698" sldId="256"/>
            <ac:picMk id="3" creationId="{8548C6BD-8336-4813-B065-5130EBE33A9F}"/>
          </ac:picMkLst>
        </pc:picChg>
      </pc:sldChg>
      <pc:sldChg chg="addSp delSp modSp mod">
        <pc:chgData name="Sarah Gothard" userId="0e53f415fda5f162" providerId="LiveId" clId="{90F256E4-B4EE-49DE-AF97-A03D79833E1D}" dt="2020-09-07T14:12:45.770" v="15" actId="26606"/>
        <pc:sldMkLst>
          <pc:docMk/>
          <pc:sldMk cId="771188246" sldId="257"/>
        </pc:sldMkLst>
        <pc:spChg chg="ord">
          <ac:chgData name="Sarah Gothard" userId="0e53f415fda5f162" providerId="LiveId" clId="{90F256E4-B4EE-49DE-AF97-A03D79833E1D}" dt="2020-09-07T14:12:45.770" v="15" actId="26606"/>
          <ac:spMkLst>
            <pc:docMk/>
            <pc:sldMk cId="771188246" sldId="257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2:45.770" v="15" actId="26606"/>
          <ac:spMkLst>
            <pc:docMk/>
            <pc:sldMk cId="771188246" sldId="257"/>
            <ac:spMk id="17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2:45.770" v="15" actId="26606"/>
          <ac:spMkLst>
            <pc:docMk/>
            <pc:sldMk cId="771188246" sldId="257"/>
            <ac:spMk id="19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2:45.770" v="15" actId="26606"/>
          <ac:spMkLst>
            <pc:docMk/>
            <pc:sldMk cId="771188246" sldId="257"/>
            <ac:spMk id="24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2:45.770" v="15" actId="26606"/>
          <ac:spMkLst>
            <pc:docMk/>
            <pc:sldMk cId="771188246" sldId="257"/>
            <ac:spMk id="26" creationId="{CB44330D-EA18-4254-AA95-EB49948539B8}"/>
          </ac:spMkLst>
        </pc:spChg>
        <pc:picChg chg="del">
          <ac:chgData name="Sarah Gothard" userId="0e53f415fda5f162" providerId="LiveId" clId="{90F256E4-B4EE-49DE-AF97-A03D79833E1D}" dt="2020-09-07T14:08:00.549" v="2" actId="478"/>
          <ac:picMkLst>
            <pc:docMk/>
            <pc:sldMk cId="771188246" sldId="257"/>
            <ac:picMk id="2" creationId="{A6B65A14-5D23-4E0B-91E8-C9786E5BE2B8}"/>
          </ac:picMkLst>
        </pc:picChg>
        <pc:picChg chg="add mod">
          <ac:chgData name="Sarah Gothard" userId="0e53f415fda5f162" providerId="LiveId" clId="{90F256E4-B4EE-49DE-AF97-A03D79833E1D}" dt="2020-09-07T14:12:45.770" v="15" actId="26606"/>
          <ac:picMkLst>
            <pc:docMk/>
            <pc:sldMk cId="771188246" sldId="257"/>
            <ac:picMk id="3" creationId="{AEF4D84F-A681-4E41-A4F5-5300CC1B9D50}"/>
          </ac:picMkLst>
        </pc:picChg>
      </pc:sldChg>
      <pc:sldChg chg="addSp delSp modSp mod">
        <pc:chgData name="Sarah Gothard" userId="0e53f415fda5f162" providerId="LiveId" clId="{90F256E4-B4EE-49DE-AF97-A03D79833E1D}" dt="2020-09-07T14:12:52.420" v="19" actId="26606"/>
        <pc:sldMkLst>
          <pc:docMk/>
          <pc:sldMk cId="2340733414" sldId="258"/>
        </pc:sldMkLst>
        <pc:spChg chg="ord">
          <ac:chgData name="Sarah Gothard" userId="0e53f415fda5f162" providerId="LiveId" clId="{90F256E4-B4EE-49DE-AF97-A03D79833E1D}" dt="2020-09-07T14:12:52.420" v="19" actId="26606"/>
          <ac:spMkLst>
            <pc:docMk/>
            <pc:sldMk cId="2340733414" sldId="258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2:52.420" v="19" actId="26606"/>
          <ac:spMkLst>
            <pc:docMk/>
            <pc:sldMk cId="2340733414" sldId="258"/>
            <ac:spMk id="9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2:52.420" v="19" actId="26606"/>
          <ac:spMkLst>
            <pc:docMk/>
            <pc:sldMk cId="2340733414" sldId="258"/>
            <ac:spMk id="11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2:52.420" v="19" actId="26606"/>
          <ac:spMkLst>
            <pc:docMk/>
            <pc:sldMk cId="2340733414" sldId="258"/>
            <ac:spMk id="16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2:52.420" v="19" actId="26606"/>
          <ac:spMkLst>
            <pc:docMk/>
            <pc:sldMk cId="2340733414" sldId="258"/>
            <ac:spMk id="18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2:52.420" v="19" actId="26606"/>
          <ac:picMkLst>
            <pc:docMk/>
            <pc:sldMk cId="2340733414" sldId="258"/>
            <ac:picMk id="2" creationId="{2443BDB9-CE27-48C7-BF8D-672AFBC6B8A6}"/>
          </ac:picMkLst>
        </pc:picChg>
        <pc:picChg chg="del">
          <ac:chgData name="Sarah Gothard" userId="0e53f415fda5f162" providerId="LiveId" clId="{90F256E4-B4EE-49DE-AF97-A03D79833E1D}" dt="2020-09-07T14:12:27.156" v="11" actId="478"/>
          <ac:picMkLst>
            <pc:docMk/>
            <pc:sldMk cId="2340733414" sldId="258"/>
            <ac:picMk id="3" creationId="{6986BDF0-0FCE-4455-BC6C-A09C5FBAF2B4}"/>
          </ac:picMkLst>
        </pc:picChg>
      </pc:sldChg>
      <pc:sldChg chg="addSp delSp modSp mod">
        <pc:chgData name="Sarah Gothard" userId="0e53f415fda5f162" providerId="LiveId" clId="{90F256E4-B4EE-49DE-AF97-A03D79833E1D}" dt="2020-09-07T14:17:09.819" v="33" actId="26606"/>
        <pc:sldMkLst>
          <pc:docMk/>
          <pc:sldMk cId="3994678592" sldId="259"/>
        </pc:sldMkLst>
        <pc:spChg chg="ord">
          <ac:chgData name="Sarah Gothard" userId="0e53f415fda5f162" providerId="LiveId" clId="{90F256E4-B4EE-49DE-AF97-A03D79833E1D}" dt="2020-09-07T14:17:09.819" v="33" actId="26606"/>
          <ac:spMkLst>
            <pc:docMk/>
            <pc:sldMk cId="3994678592" sldId="259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7:09.819" v="33" actId="26606"/>
          <ac:spMkLst>
            <pc:docMk/>
            <pc:sldMk cId="3994678592" sldId="259"/>
            <ac:spMk id="16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7:09.819" v="33" actId="26606"/>
          <ac:spMkLst>
            <pc:docMk/>
            <pc:sldMk cId="3994678592" sldId="259"/>
            <ac:spMk id="18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7:09.819" v="33" actId="26606"/>
          <ac:spMkLst>
            <pc:docMk/>
            <pc:sldMk cId="3994678592" sldId="259"/>
            <ac:spMk id="23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7:09.819" v="33" actId="26606"/>
          <ac:spMkLst>
            <pc:docMk/>
            <pc:sldMk cId="3994678592" sldId="259"/>
            <ac:spMk id="25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7:09.819" v="33" actId="26606"/>
          <ac:picMkLst>
            <pc:docMk/>
            <pc:sldMk cId="3994678592" sldId="259"/>
            <ac:picMk id="2" creationId="{457900CF-ED5D-42EE-81EA-334FB61A9907}"/>
          </ac:picMkLst>
        </pc:picChg>
        <pc:picChg chg="del">
          <ac:chgData name="Sarah Gothard" userId="0e53f415fda5f162" providerId="LiveId" clId="{90F256E4-B4EE-49DE-AF97-A03D79833E1D}" dt="2020-09-07T14:12:28.981" v="12" actId="478"/>
          <ac:picMkLst>
            <pc:docMk/>
            <pc:sldMk cId="3994678592" sldId="259"/>
            <ac:picMk id="3" creationId="{D20239F7-53A1-403C-9FD5-B46AE4DC880F}"/>
          </ac:picMkLst>
        </pc:picChg>
      </pc:sldChg>
      <pc:sldChg chg="addSp delSp modSp mod">
        <pc:chgData name="Sarah Gothard" userId="0e53f415fda5f162" providerId="LiveId" clId="{90F256E4-B4EE-49DE-AF97-A03D79833E1D}" dt="2020-09-07T14:12:57.376" v="21" actId="26606"/>
        <pc:sldMkLst>
          <pc:docMk/>
          <pc:sldMk cId="3619816597" sldId="260"/>
        </pc:sldMkLst>
        <pc:spChg chg="ord">
          <ac:chgData name="Sarah Gothard" userId="0e53f415fda5f162" providerId="LiveId" clId="{90F256E4-B4EE-49DE-AF97-A03D79833E1D}" dt="2020-09-07T14:12:57.376" v="21" actId="26606"/>
          <ac:spMkLst>
            <pc:docMk/>
            <pc:sldMk cId="3619816597" sldId="260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2:57.376" v="21" actId="26606"/>
          <ac:spMkLst>
            <pc:docMk/>
            <pc:sldMk cId="3619816597" sldId="260"/>
            <ac:spMk id="9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2:57.376" v="21" actId="26606"/>
          <ac:spMkLst>
            <pc:docMk/>
            <pc:sldMk cId="3619816597" sldId="260"/>
            <ac:spMk id="11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2:57.376" v="21" actId="26606"/>
          <ac:spMkLst>
            <pc:docMk/>
            <pc:sldMk cId="3619816597" sldId="260"/>
            <ac:spMk id="16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2:57.376" v="21" actId="26606"/>
          <ac:spMkLst>
            <pc:docMk/>
            <pc:sldMk cId="3619816597" sldId="260"/>
            <ac:spMk id="18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2:57.376" v="21" actId="26606"/>
          <ac:picMkLst>
            <pc:docMk/>
            <pc:sldMk cId="3619816597" sldId="260"/>
            <ac:picMk id="2" creationId="{D4941674-8F85-418C-AD76-27E706D528EE}"/>
          </ac:picMkLst>
        </pc:picChg>
        <pc:picChg chg="del">
          <ac:chgData name="Sarah Gothard" userId="0e53f415fda5f162" providerId="LiveId" clId="{90F256E4-B4EE-49DE-AF97-A03D79833E1D}" dt="2020-09-07T14:12:32.421" v="13" actId="478"/>
          <ac:picMkLst>
            <pc:docMk/>
            <pc:sldMk cId="3619816597" sldId="260"/>
            <ac:picMk id="3" creationId="{E9B9B67A-286A-44B6-BB5C-343AF565DC62}"/>
          </ac:picMkLst>
        </pc:picChg>
      </pc:sldChg>
      <pc:sldChg chg="addSp delSp modSp mod">
        <pc:chgData name="Sarah Gothard" userId="0e53f415fda5f162" providerId="LiveId" clId="{90F256E4-B4EE-49DE-AF97-A03D79833E1D}" dt="2020-09-07T14:14:38.319" v="29" actId="26606"/>
        <pc:sldMkLst>
          <pc:docMk/>
          <pc:sldMk cId="3771600796" sldId="268"/>
        </pc:sldMkLst>
        <pc:spChg chg="ord">
          <ac:chgData name="Sarah Gothard" userId="0e53f415fda5f162" providerId="LiveId" clId="{90F256E4-B4EE-49DE-AF97-A03D79833E1D}" dt="2020-09-07T14:14:38.319" v="29" actId="26606"/>
          <ac:spMkLst>
            <pc:docMk/>
            <pc:sldMk cId="3771600796" sldId="268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4:38.319" v="29" actId="26606"/>
          <ac:spMkLst>
            <pc:docMk/>
            <pc:sldMk cId="3771600796" sldId="268"/>
            <ac:spMk id="23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4:38.319" v="29" actId="26606"/>
          <ac:spMkLst>
            <pc:docMk/>
            <pc:sldMk cId="3771600796" sldId="268"/>
            <ac:spMk id="25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4:38.319" v="29" actId="26606"/>
          <ac:spMkLst>
            <pc:docMk/>
            <pc:sldMk cId="3771600796" sldId="268"/>
            <ac:spMk id="30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4:38.319" v="29" actId="26606"/>
          <ac:spMkLst>
            <pc:docMk/>
            <pc:sldMk cId="3771600796" sldId="268"/>
            <ac:spMk id="32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4:38.319" v="29" actId="26606"/>
          <ac:picMkLst>
            <pc:docMk/>
            <pc:sldMk cId="3771600796" sldId="268"/>
            <ac:picMk id="2" creationId="{04326DFF-062B-4E26-AC78-D1B63F341244}"/>
          </ac:picMkLst>
        </pc:picChg>
        <pc:picChg chg="del">
          <ac:chgData name="Sarah Gothard" userId="0e53f415fda5f162" providerId="LiveId" clId="{90F256E4-B4EE-49DE-AF97-A03D79833E1D}" dt="2020-09-07T14:08:01.995" v="3" actId="478"/>
          <ac:picMkLst>
            <pc:docMk/>
            <pc:sldMk cId="3771600796" sldId="268"/>
            <ac:picMk id="5" creationId="{3A503BDE-49E1-49CA-B181-637D6AD2FBC0}"/>
          </ac:picMkLst>
        </pc:picChg>
      </pc:sldChg>
      <pc:sldChg chg="addSp delSp modSp mod">
        <pc:chgData name="Sarah Gothard" userId="0e53f415fda5f162" providerId="LiveId" clId="{90F256E4-B4EE-49DE-AF97-A03D79833E1D}" dt="2020-09-07T14:12:49.141" v="17" actId="26606"/>
        <pc:sldMkLst>
          <pc:docMk/>
          <pc:sldMk cId="2902609150" sldId="269"/>
        </pc:sldMkLst>
        <pc:spChg chg="ord">
          <ac:chgData name="Sarah Gothard" userId="0e53f415fda5f162" providerId="LiveId" clId="{90F256E4-B4EE-49DE-AF97-A03D79833E1D}" dt="2020-09-07T14:12:49.141" v="17" actId="26606"/>
          <ac:spMkLst>
            <pc:docMk/>
            <pc:sldMk cId="2902609150" sldId="269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2:49.141" v="17" actId="26606"/>
          <ac:spMkLst>
            <pc:docMk/>
            <pc:sldMk cId="2902609150" sldId="269"/>
            <ac:spMk id="9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2:49.141" v="17" actId="26606"/>
          <ac:spMkLst>
            <pc:docMk/>
            <pc:sldMk cId="2902609150" sldId="269"/>
            <ac:spMk id="11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2:49.141" v="17" actId="26606"/>
          <ac:spMkLst>
            <pc:docMk/>
            <pc:sldMk cId="2902609150" sldId="269"/>
            <ac:spMk id="16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2:49.141" v="17" actId="26606"/>
          <ac:spMkLst>
            <pc:docMk/>
            <pc:sldMk cId="2902609150" sldId="269"/>
            <ac:spMk id="18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2:49.141" v="17" actId="26606"/>
          <ac:picMkLst>
            <pc:docMk/>
            <pc:sldMk cId="2902609150" sldId="269"/>
            <ac:picMk id="2" creationId="{6DC91961-62F6-4700-B795-382131B612FF}"/>
          </ac:picMkLst>
        </pc:picChg>
        <pc:picChg chg="del">
          <ac:chgData name="Sarah Gothard" userId="0e53f415fda5f162" providerId="LiveId" clId="{90F256E4-B4EE-49DE-AF97-A03D79833E1D}" dt="2020-09-07T14:08:03.652" v="4" actId="478"/>
          <ac:picMkLst>
            <pc:docMk/>
            <pc:sldMk cId="2902609150" sldId="269"/>
            <ac:picMk id="3" creationId="{80CD6000-20DF-42A4-998C-F0CEEF3AC5C2}"/>
          </ac:picMkLst>
        </pc:picChg>
      </pc:sldChg>
      <pc:sldChg chg="addSp delSp modSp mod">
        <pc:chgData name="Sarah Gothard" userId="0e53f415fda5f162" providerId="LiveId" clId="{90F256E4-B4EE-49DE-AF97-A03D79833E1D}" dt="2020-09-07T14:15:25.114" v="31" actId="26606"/>
        <pc:sldMkLst>
          <pc:docMk/>
          <pc:sldMk cId="2912509414" sldId="270"/>
        </pc:sldMkLst>
        <pc:spChg chg="ord">
          <ac:chgData name="Sarah Gothard" userId="0e53f415fda5f162" providerId="LiveId" clId="{90F256E4-B4EE-49DE-AF97-A03D79833E1D}" dt="2020-09-07T14:15:25.114" v="31" actId="26606"/>
          <ac:spMkLst>
            <pc:docMk/>
            <pc:sldMk cId="2912509414" sldId="270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5:25.114" v="31" actId="26606"/>
          <ac:spMkLst>
            <pc:docMk/>
            <pc:sldMk cId="2912509414" sldId="270"/>
            <ac:spMk id="20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5:25.114" v="31" actId="26606"/>
          <ac:spMkLst>
            <pc:docMk/>
            <pc:sldMk cId="2912509414" sldId="270"/>
            <ac:spMk id="21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5:25.114" v="31" actId="26606"/>
          <ac:spMkLst>
            <pc:docMk/>
            <pc:sldMk cId="2912509414" sldId="270"/>
            <ac:spMk id="26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5:25.114" v="31" actId="26606"/>
          <ac:spMkLst>
            <pc:docMk/>
            <pc:sldMk cId="2912509414" sldId="270"/>
            <ac:spMk id="28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5:25.114" v="31" actId="26606"/>
          <ac:picMkLst>
            <pc:docMk/>
            <pc:sldMk cId="2912509414" sldId="270"/>
            <ac:picMk id="2" creationId="{0A0713B2-2187-4855-92F2-594AF40C6527}"/>
          </ac:picMkLst>
        </pc:picChg>
        <pc:picChg chg="del">
          <ac:chgData name="Sarah Gothard" userId="0e53f415fda5f162" providerId="LiveId" clId="{90F256E4-B4EE-49DE-AF97-A03D79833E1D}" dt="2020-09-07T14:08:05.479" v="5" actId="478"/>
          <ac:picMkLst>
            <pc:docMk/>
            <pc:sldMk cId="2912509414" sldId="270"/>
            <ac:picMk id="3" creationId="{A7C93562-05FE-4AE1-A2FF-CDE49A43A840}"/>
          </ac:picMkLst>
        </pc:picChg>
      </pc:sldChg>
      <pc:sldChg chg="addSp delSp modSp mod">
        <pc:chgData name="Sarah Gothard" userId="0e53f415fda5f162" providerId="LiveId" clId="{90F256E4-B4EE-49DE-AF97-A03D79833E1D}" dt="2020-09-07T14:12:23.397" v="10" actId="26606"/>
        <pc:sldMkLst>
          <pc:docMk/>
          <pc:sldMk cId="3286418237" sldId="271"/>
        </pc:sldMkLst>
        <pc:spChg chg="ord">
          <ac:chgData name="Sarah Gothard" userId="0e53f415fda5f162" providerId="LiveId" clId="{90F256E4-B4EE-49DE-AF97-A03D79833E1D}" dt="2020-09-07T14:12:23.397" v="10" actId="26606"/>
          <ac:spMkLst>
            <pc:docMk/>
            <pc:sldMk cId="3286418237" sldId="271"/>
            <ac:spMk id="4" creationId="{91570D34-1D9C-4121-A933-6336427B3B04}"/>
          </ac:spMkLst>
        </pc:spChg>
        <pc:spChg chg="del">
          <ac:chgData name="Sarah Gothard" userId="0e53f415fda5f162" providerId="LiveId" clId="{90F256E4-B4EE-49DE-AF97-A03D79833E1D}" dt="2020-09-07T14:12:23.397" v="10" actId="26606"/>
          <ac:spMkLst>
            <pc:docMk/>
            <pc:sldMk cId="3286418237" sldId="271"/>
            <ac:spMk id="16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2:23.397" v="10" actId="26606"/>
          <ac:spMkLst>
            <pc:docMk/>
            <pc:sldMk cId="3286418237" sldId="271"/>
            <ac:spMk id="18" creationId="{CB44330D-EA18-4254-AA95-EB49948539B8}"/>
          </ac:spMkLst>
        </pc:spChg>
        <pc:spChg chg="add">
          <ac:chgData name="Sarah Gothard" userId="0e53f415fda5f162" providerId="LiveId" clId="{90F256E4-B4EE-49DE-AF97-A03D79833E1D}" dt="2020-09-07T14:12:23.397" v="10" actId="26606"/>
          <ac:spMkLst>
            <pc:docMk/>
            <pc:sldMk cId="3286418237" sldId="271"/>
            <ac:spMk id="23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2:23.397" v="10" actId="26606"/>
          <ac:spMkLst>
            <pc:docMk/>
            <pc:sldMk cId="3286418237" sldId="271"/>
            <ac:spMk id="25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2:23.397" v="10" actId="26606"/>
          <ac:picMkLst>
            <pc:docMk/>
            <pc:sldMk cId="3286418237" sldId="271"/>
            <ac:picMk id="2" creationId="{15D2A132-8D36-4B67-9B71-C41CB243AA0B}"/>
          </ac:picMkLst>
        </pc:picChg>
        <pc:picChg chg="del">
          <ac:chgData name="Sarah Gothard" userId="0e53f415fda5f162" providerId="LiveId" clId="{90F256E4-B4EE-49DE-AF97-A03D79833E1D}" dt="2020-09-07T14:07:59.081" v="1" actId="478"/>
          <ac:picMkLst>
            <pc:docMk/>
            <pc:sldMk cId="3286418237" sldId="271"/>
            <ac:picMk id="3" creationId="{E6A92B23-3FC2-4D87-9ABF-7BAB5CFD40C2}"/>
          </ac:picMkLst>
        </pc:picChg>
      </pc:sldChg>
      <pc:sldChg chg="addSp delSp modSp add mod setBg delDesignElem">
        <pc:chgData name="Sarah Gothard" userId="0e53f415fda5f162" providerId="LiveId" clId="{90F256E4-B4EE-49DE-AF97-A03D79833E1D}" dt="2020-09-07T14:17:53.518" v="35" actId="26606"/>
        <pc:sldMkLst>
          <pc:docMk/>
          <pc:sldMk cId="2500890077" sldId="272"/>
        </pc:sldMkLst>
        <pc:spChg chg="ord">
          <ac:chgData name="Sarah Gothard" userId="0e53f415fda5f162" providerId="LiveId" clId="{90F256E4-B4EE-49DE-AF97-A03D79833E1D}" dt="2020-09-07T14:17:53.518" v="35" actId="26606"/>
          <ac:spMkLst>
            <pc:docMk/>
            <pc:sldMk cId="2500890077" sldId="272"/>
            <ac:spMk id="4" creationId="{91570D34-1D9C-4121-A933-6336427B3B04}"/>
          </ac:spMkLst>
        </pc:spChg>
        <pc:spChg chg="add">
          <ac:chgData name="Sarah Gothard" userId="0e53f415fda5f162" providerId="LiveId" clId="{90F256E4-B4EE-49DE-AF97-A03D79833E1D}" dt="2020-09-07T14:17:53.518" v="35" actId="26606"/>
          <ac:spMkLst>
            <pc:docMk/>
            <pc:sldMk cId="2500890077" sldId="272"/>
            <ac:spMk id="9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7:53.518" v="35" actId="26606"/>
          <ac:spMkLst>
            <pc:docMk/>
            <pc:sldMk cId="2500890077" sldId="272"/>
            <ac:spMk id="11" creationId="{CB44330D-EA18-4254-AA95-EB49948539B8}"/>
          </ac:spMkLst>
        </pc:spChg>
        <pc:spChg chg="del">
          <ac:chgData name="Sarah Gothard" userId="0e53f415fda5f162" providerId="LiveId" clId="{90F256E4-B4EE-49DE-AF97-A03D79833E1D}" dt="2020-09-07T14:13:15.649" v="24"/>
          <ac:spMkLst>
            <pc:docMk/>
            <pc:sldMk cId="2500890077" sldId="272"/>
            <ac:spMk id="16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3:15.649" v="24"/>
          <ac:spMkLst>
            <pc:docMk/>
            <pc:sldMk cId="2500890077" sldId="272"/>
            <ac:spMk id="18" creationId="{CB44330D-EA18-4254-AA95-EB49948539B8}"/>
          </ac:spMkLst>
        </pc:spChg>
        <pc:picChg chg="add mod">
          <ac:chgData name="Sarah Gothard" userId="0e53f415fda5f162" providerId="LiveId" clId="{90F256E4-B4EE-49DE-AF97-A03D79833E1D}" dt="2020-09-07T14:17:53.518" v="35" actId="26606"/>
          <ac:picMkLst>
            <pc:docMk/>
            <pc:sldMk cId="2500890077" sldId="272"/>
            <ac:picMk id="2" creationId="{5E217E33-CD1D-4318-BC14-492FC691E063}"/>
          </ac:picMkLst>
        </pc:picChg>
      </pc:sldChg>
      <pc:sldChg chg="addSp delSp modSp add mod setBg delDesignElem">
        <pc:chgData name="Sarah Gothard" userId="0e53f415fda5f162" providerId="LiveId" clId="{90F256E4-B4EE-49DE-AF97-A03D79833E1D}" dt="2020-09-07T14:13:24.945" v="27" actId="26606"/>
        <pc:sldMkLst>
          <pc:docMk/>
          <pc:sldMk cId="3094040341" sldId="273"/>
        </pc:sldMkLst>
        <pc:spChg chg="ord">
          <ac:chgData name="Sarah Gothard" userId="0e53f415fda5f162" providerId="LiveId" clId="{90F256E4-B4EE-49DE-AF97-A03D79833E1D}" dt="2020-09-07T14:13:24.945" v="27" actId="26606"/>
          <ac:spMkLst>
            <pc:docMk/>
            <pc:sldMk cId="3094040341" sldId="273"/>
            <ac:spMk id="4" creationId="{91570D34-1D9C-4121-A933-6336427B3B04}"/>
          </ac:spMkLst>
        </pc:spChg>
        <pc:spChg chg="add">
          <ac:chgData name="Sarah Gothard" userId="0e53f415fda5f162" providerId="LiveId" clId="{90F256E4-B4EE-49DE-AF97-A03D79833E1D}" dt="2020-09-07T14:13:24.945" v="27" actId="26606"/>
          <ac:spMkLst>
            <pc:docMk/>
            <pc:sldMk cId="3094040341" sldId="273"/>
            <ac:spMk id="9" creationId="{32BC26D8-82FB-445E-AA49-62A77D7C1EE0}"/>
          </ac:spMkLst>
        </pc:spChg>
        <pc:spChg chg="add">
          <ac:chgData name="Sarah Gothard" userId="0e53f415fda5f162" providerId="LiveId" clId="{90F256E4-B4EE-49DE-AF97-A03D79833E1D}" dt="2020-09-07T14:13:24.945" v="27" actId="26606"/>
          <ac:spMkLst>
            <pc:docMk/>
            <pc:sldMk cId="3094040341" sldId="273"/>
            <ac:spMk id="11" creationId="{CB44330D-EA18-4254-AA95-EB49948539B8}"/>
          </ac:spMkLst>
        </pc:spChg>
        <pc:spChg chg="del">
          <ac:chgData name="Sarah Gothard" userId="0e53f415fda5f162" providerId="LiveId" clId="{90F256E4-B4EE-49DE-AF97-A03D79833E1D}" dt="2020-09-07T14:13:15.649" v="24"/>
          <ac:spMkLst>
            <pc:docMk/>
            <pc:sldMk cId="3094040341" sldId="273"/>
            <ac:spMk id="16" creationId="{32BC26D8-82FB-445E-AA49-62A77D7C1EE0}"/>
          </ac:spMkLst>
        </pc:spChg>
        <pc:spChg chg="del">
          <ac:chgData name="Sarah Gothard" userId="0e53f415fda5f162" providerId="LiveId" clId="{90F256E4-B4EE-49DE-AF97-A03D79833E1D}" dt="2020-09-07T14:13:15.649" v="24"/>
          <ac:spMkLst>
            <pc:docMk/>
            <pc:sldMk cId="3094040341" sldId="273"/>
            <ac:spMk id="18" creationId="{CB44330D-EA18-4254-AA95-EB49948539B8}"/>
          </ac:spMkLst>
        </pc:spChg>
        <pc:picChg chg="del">
          <ac:chgData name="Sarah Gothard" userId="0e53f415fda5f162" providerId="LiveId" clId="{90F256E4-B4EE-49DE-AF97-A03D79833E1D}" dt="2020-09-07T14:13:22.088" v="25" actId="21"/>
          <ac:picMkLst>
            <pc:docMk/>
            <pc:sldMk cId="3094040341" sldId="273"/>
            <ac:picMk id="2" creationId="{D4941674-8F85-418C-AD76-27E706D528EE}"/>
          </ac:picMkLst>
        </pc:picChg>
        <pc:picChg chg="add">
          <ac:chgData name="Sarah Gothard" userId="0e53f415fda5f162" providerId="LiveId" clId="{90F256E4-B4EE-49DE-AF97-A03D79833E1D}" dt="2020-09-07T14:13:23.103" v="26" actId="22"/>
          <ac:picMkLst>
            <pc:docMk/>
            <pc:sldMk cId="3094040341" sldId="273"/>
            <ac:picMk id="3" creationId="{A0B5D34D-C9CD-4A6D-8D2A-24D4ED31949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116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4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1012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A6E74-A258-4E82-9CEF-6E5259E8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027526-A4AA-4CCC-BCD7-4BCF546AA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542" y="2886942"/>
            <a:ext cx="9910916" cy="108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10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217E33-CD1D-4318-BC14-492FC691E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00890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B5D34D-C9CD-4A6D-8D2A-24D4ED319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404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D2A132-8D36-4B67-9B71-C41CB243A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641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F4D84F-A681-4E41-A4F5-5300CC1B9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118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326DFF-062B-4E26-AC78-D1B63F341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60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C91961-62F6-4700-B795-382131B61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260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0713B2-2187-4855-92F2-594AF40C6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1250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43BDB9-CE27-48C7-BF8D-672AFBC6B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4073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7900CF-ED5D-42EE-81EA-334FB61A9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467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941674-8F85-418C-AD76-27E706D52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981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2020-09-07T14:17:53Z</dcterms:created>
  <dcterms:modified xsi:type="dcterms:W3CDTF">2020-09-07T14:18:05Z</dcterms:modified>
</cp:coreProperties>
</file>