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Lst>
  <p:notesMasterIdLst>
    <p:notesMasterId r:id="rId15"/>
  </p:notesMasterIdLst>
  <p:handoutMasterIdLst>
    <p:handoutMasterId r:id="rId16"/>
  </p:handoutMasterIdLst>
  <p:sldIdLst>
    <p:sldId id="257" r:id="rId2"/>
    <p:sldId id="258" r:id="rId3"/>
    <p:sldId id="259" r:id="rId4"/>
    <p:sldId id="260" r:id="rId5"/>
    <p:sldId id="269" r:id="rId6"/>
    <p:sldId id="263" r:id="rId7"/>
    <p:sldId id="262" r:id="rId8"/>
    <p:sldId id="266" r:id="rId9"/>
    <p:sldId id="261" r:id="rId10"/>
    <p:sldId id="270" r:id="rId11"/>
    <p:sldId id="271"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F743C-4522-430A-B3CA-FF95D751E42D}" v="8" dt="2021-02-07T21:46:50.40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2449" autoAdjust="0"/>
  </p:normalViewPr>
  <p:slideViewPr>
    <p:cSldViewPr snapToGrid="0" showGuides="1">
      <p:cViewPr varScale="1">
        <p:scale>
          <a:sx n="66" d="100"/>
          <a:sy n="66" d="100"/>
        </p:scale>
        <p:origin x="1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47F743C-4522-430A-B3CA-FF95D751E42D}"/>
    <pc:docChg chg="custSel mod addSld delSld modSld sldOrd">
      <pc:chgData name="Sarah Gothard" userId="0e53f415fda5f162" providerId="LiveId" clId="{047F743C-4522-430A-B3CA-FF95D751E42D}" dt="2021-02-07T21:50:49.786" v="56" actId="26606"/>
      <pc:docMkLst>
        <pc:docMk/>
      </pc:docMkLst>
      <pc:sldChg chg="addSp delSp modSp mod">
        <pc:chgData name="Sarah Gothard" userId="0e53f415fda5f162" providerId="LiveId" clId="{047F743C-4522-430A-B3CA-FF95D751E42D}" dt="2021-02-07T21:42:34.640" v="12" actId="26606"/>
        <pc:sldMkLst>
          <pc:docMk/>
          <pc:sldMk cId="2211167003" sldId="257"/>
        </pc:sldMkLst>
        <pc:spChg chg="ord">
          <ac:chgData name="Sarah Gothard" userId="0e53f415fda5f162" providerId="LiveId" clId="{047F743C-4522-430A-B3CA-FF95D751E42D}" dt="2021-02-07T21:42:34.640" v="12" actId="26606"/>
          <ac:spMkLst>
            <pc:docMk/>
            <pc:sldMk cId="2211167003" sldId="257"/>
            <ac:spMk id="5" creationId="{B35277B3-F2AB-47E8-A410-E4DFF7CB251C}"/>
          </ac:spMkLst>
        </pc:spChg>
        <pc:spChg chg="del">
          <ac:chgData name="Sarah Gothard" userId="0e53f415fda5f162" providerId="LiveId" clId="{047F743C-4522-430A-B3CA-FF95D751E42D}" dt="2021-02-07T21:42:34.640" v="12" actId="26606"/>
          <ac:spMkLst>
            <pc:docMk/>
            <pc:sldMk cId="2211167003" sldId="257"/>
            <ac:spMk id="57" creationId="{E0E174D7-A74C-4845-B4E2-D161F9C68F73}"/>
          </ac:spMkLst>
        </pc:spChg>
        <pc:spChg chg="del">
          <ac:chgData name="Sarah Gothard" userId="0e53f415fda5f162" providerId="LiveId" clId="{047F743C-4522-430A-B3CA-FF95D751E42D}" dt="2021-02-07T21:42:34.640" v="12" actId="26606"/>
          <ac:spMkLst>
            <pc:docMk/>
            <pc:sldMk cId="2211167003" sldId="257"/>
            <ac:spMk id="59" creationId="{512F2985-810C-4ABC-9993-5D7821EE76B6}"/>
          </ac:spMkLst>
        </pc:spChg>
        <pc:spChg chg="add">
          <ac:chgData name="Sarah Gothard" userId="0e53f415fda5f162" providerId="LiveId" clId="{047F743C-4522-430A-B3CA-FF95D751E42D}" dt="2021-02-07T21:42:34.640" v="12" actId="26606"/>
          <ac:spMkLst>
            <pc:docMk/>
            <pc:sldMk cId="2211167003" sldId="257"/>
            <ac:spMk id="66" creationId="{E0E174D7-A74C-4845-B4E2-D161F9C68F73}"/>
          </ac:spMkLst>
        </pc:spChg>
        <pc:spChg chg="add">
          <ac:chgData name="Sarah Gothard" userId="0e53f415fda5f162" providerId="LiveId" clId="{047F743C-4522-430A-B3CA-FF95D751E42D}" dt="2021-02-07T21:42:34.640" v="12" actId="26606"/>
          <ac:spMkLst>
            <pc:docMk/>
            <pc:sldMk cId="2211167003" sldId="257"/>
            <ac:spMk id="68" creationId="{512F2985-810C-4ABC-9993-5D7821EE76B6}"/>
          </ac:spMkLst>
        </pc:spChg>
        <pc:picChg chg="del">
          <ac:chgData name="Sarah Gothard" userId="0e53f415fda5f162" providerId="LiveId" clId="{047F743C-4522-430A-B3CA-FF95D751E42D}" dt="2021-02-07T21:38:50.153" v="0" actId="478"/>
          <ac:picMkLst>
            <pc:docMk/>
            <pc:sldMk cId="2211167003" sldId="257"/>
            <ac:picMk id="3" creationId="{3939AA9B-3CD3-4075-9074-C0A1CEE921AA}"/>
          </ac:picMkLst>
        </pc:picChg>
        <pc:picChg chg="add mod">
          <ac:chgData name="Sarah Gothard" userId="0e53f415fda5f162" providerId="LiveId" clId="{047F743C-4522-430A-B3CA-FF95D751E42D}" dt="2021-02-07T21:42:34.640" v="12" actId="26606"/>
          <ac:picMkLst>
            <pc:docMk/>
            <pc:sldMk cId="2211167003" sldId="257"/>
            <ac:picMk id="4" creationId="{DD9AE56B-FFE9-4C08-BE85-165640A18EC0}"/>
          </ac:picMkLst>
        </pc:picChg>
        <pc:picChg chg="del">
          <ac:chgData name="Sarah Gothard" userId="0e53f415fda5f162" providerId="LiveId" clId="{047F743C-4522-430A-B3CA-FF95D751E42D}" dt="2021-02-07T21:42:34.640" v="12" actId="26606"/>
          <ac:picMkLst>
            <pc:docMk/>
            <pc:sldMk cId="2211167003" sldId="257"/>
            <ac:picMk id="55" creationId="{5C819037-A607-4A7B-ADF1-B04516199C89}"/>
          </ac:picMkLst>
        </pc:picChg>
        <pc:picChg chg="add">
          <ac:chgData name="Sarah Gothard" userId="0e53f415fda5f162" providerId="LiveId" clId="{047F743C-4522-430A-B3CA-FF95D751E42D}" dt="2021-02-07T21:42:34.640" v="12" actId="26606"/>
          <ac:picMkLst>
            <pc:docMk/>
            <pc:sldMk cId="2211167003" sldId="257"/>
            <ac:picMk id="64" creationId="{5C819037-A607-4A7B-ADF1-B04516199C89}"/>
          </ac:picMkLst>
        </pc:picChg>
      </pc:sldChg>
      <pc:sldChg chg="addSp delSp modSp mod">
        <pc:chgData name="Sarah Gothard" userId="0e53f415fda5f162" providerId="LiveId" clId="{047F743C-4522-430A-B3CA-FF95D751E42D}" dt="2021-02-07T21:43:31.297" v="14" actId="26606"/>
        <pc:sldMkLst>
          <pc:docMk/>
          <pc:sldMk cId="3658596081" sldId="258"/>
        </pc:sldMkLst>
        <pc:spChg chg="ord">
          <ac:chgData name="Sarah Gothard" userId="0e53f415fda5f162" providerId="LiveId" clId="{047F743C-4522-430A-B3CA-FF95D751E42D}" dt="2021-02-07T21:43:31.297" v="14" actId="26606"/>
          <ac:spMkLst>
            <pc:docMk/>
            <pc:sldMk cId="3658596081" sldId="258"/>
            <ac:spMk id="2" creationId="{28A4BC40-14EB-4927-8570-6AFD2BACC95B}"/>
          </ac:spMkLst>
        </pc:spChg>
        <pc:spChg chg="del">
          <ac:chgData name="Sarah Gothard" userId="0e53f415fda5f162" providerId="LiveId" clId="{047F743C-4522-430A-B3CA-FF95D751E42D}" dt="2021-02-07T21:43:31.297" v="14" actId="26606"/>
          <ac:spMkLst>
            <pc:docMk/>
            <pc:sldMk cId="3658596081" sldId="258"/>
            <ac:spMk id="41" creationId="{E0E174D7-A74C-4845-B4E2-D161F9C68F73}"/>
          </ac:spMkLst>
        </pc:spChg>
        <pc:spChg chg="del">
          <ac:chgData name="Sarah Gothard" userId="0e53f415fda5f162" providerId="LiveId" clId="{047F743C-4522-430A-B3CA-FF95D751E42D}" dt="2021-02-07T21:43:31.297" v="14" actId="26606"/>
          <ac:spMkLst>
            <pc:docMk/>
            <pc:sldMk cId="3658596081" sldId="258"/>
            <ac:spMk id="43" creationId="{512F2985-810C-4ABC-9993-5D7821EE76B6}"/>
          </ac:spMkLst>
        </pc:spChg>
        <pc:spChg chg="add">
          <ac:chgData name="Sarah Gothard" userId="0e53f415fda5f162" providerId="LiveId" clId="{047F743C-4522-430A-B3CA-FF95D751E42D}" dt="2021-02-07T21:43:31.297" v="14" actId="26606"/>
          <ac:spMkLst>
            <pc:docMk/>
            <pc:sldMk cId="3658596081" sldId="258"/>
            <ac:spMk id="50" creationId="{E0E174D7-A74C-4845-B4E2-D161F9C68F73}"/>
          </ac:spMkLst>
        </pc:spChg>
        <pc:spChg chg="add">
          <ac:chgData name="Sarah Gothard" userId="0e53f415fda5f162" providerId="LiveId" clId="{047F743C-4522-430A-B3CA-FF95D751E42D}" dt="2021-02-07T21:43:31.297" v="14" actId="26606"/>
          <ac:spMkLst>
            <pc:docMk/>
            <pc:sldMk cId="3658596081" sldId="258"/>
            <ac:spMk id="52" creationId="{512F2985-810C-4ABC-9993-5D7821EE76B6}"/>
          </ac:spMkLst>
        </pc:spChg>
        <pc:picChg chg="add mod">
          <ac:chgData name="Sarah Gothard" userId="0e53f415fda5f162" providerId="LiveId" clId="{047F743C-4522-430A-B3CA-FF95D751E42D}" dt="2021-02-07T21:43:31.297" v="14" actId="26606"/>
          <ac:picMkLst>
            <pc:docMk/>
            <pc:sldMk cId="3658596081" sldId="258"/>
            <ac:picMk id="4" creationId="{F7588F69-BBDA-4397-8684-59D7E6E3DADF}"/>
          </ac:picMkLst>
        </pc:picChg>
        <pc:picChg chg="del">
          <ac:chgData name="Sarah Gothard" userId="0e53f415fda5f162" providerId="LiveId" clId="{047F743C-4522-430A-B3CA-FF95D751E42D}" dt="2021-02-07T21:38:53.504" v="1" actId="478"/>
          <ac:picMkLst>
            <pc:docMk/>
            <pc:sldMk cId="3658596081" sldId="258"/>
            <ac:picMk id="7" creationId="{5DE30F86-C07B-498D-8A95-04B352D3970F}"/>
          </ac:picMkLst>
        </pc:picChg>
        <pc:picChg chg="del">
          <ac:chgData name="Sarah Gothard" userId="0e53f415fda5f162" providerId="LiveId" clId="{047F743C-4522-430A-B3CA-FF95D751E42D}" dt="2021-02-07T21:43:31.297" v="14" actId="26606"/>
          <ac:picMkLst>
            <pc:docMk/>
            <pc:sldMk cId="3658596081" sldId="258"/>
            <ac:picMk id="39" creationId="{5C819037-A607-4A7B-ADF1-B04516199C89}"/>
          </ac:picMkLst>
        </pc:picChg>
        <pc:picChg chg="add">
          <ac:chgData name="Sarah Gothard" userId="0e53f415fda5f162" providerId="LiveId" clId="{047F743C-4522-430A-B3CA-FF95D751E42D}" dt="2021-02-07T21:43:31.297" v="14" actId="26606"/>
          <ac:picMkLst>
            <pc:docMk/>
            <pc:sldMk cId="3658596081" sldId="258"/>
            <ac:picMk id="48" creationId="{5C819037-A607-4A7B-ADF1-B04516199C89}"/>
          </ac:picMkLst>
        </pc:picChg>
      </pc:sldChg>
      <pc:sldChg chg="del">
        <pc:chgData name="Sarah Gothard" userId="0e53f415fda5f162" providerId="LiveId" clId="{047F743C-4522-430A-B3CA-FF95D751E42D}" dt="2021-02-07T21:38:55.746" v="2" actId="47"/>
        <pc:sldMkLst>
          <pc:docMk/>
          <pc:sldMk cId="1573219443" sldId="259"/>
        </pc:sldMkLst>
      </pc:sldChg>
      <pc:sldChg chg="addSp delSp modSp add mod setBg delDesignElem">
        <pc:chgData name="Sarah Gothard" userId="0e53f415fda5f162" providerId="LiveId" clId="{047F743C-4522-430A-B3CA-FF95D751E42D}" dt="2021-02-07T21:44:53.439" v="18" actId="26606"/>
        <pc:sldMkLst>
          <pc:docMk/>
          <pc:sldMk cId="2129570471" sldId="259"/>
        </pc:sldMkLst>
        <pc:spChg chg="ord">
          <ac:chgData name="Sarah Gothard" userId="0e53f415fda5f162" providerId="LiveId" clId="{047F743C-4522-430A-B3CA-FF95D751E42D}" dt="2021-02-07T21:44:53.439" v="18" actId="26606"/>
          <ac:spMkLst>
            <pc:docMk/>
            <pc:sldMk cId="2129570471" sldId="259"/>
            <ac:spMk id="2" creationId="{28A4BC40-14EB-4927-8570-6AFD2BACC95B}"/>
          </ac:spMkLst>
        </pc:spChg>
        <pc:spChg chg="add">
          <ac:chgData name="Sarah Gothard" userId="0e53f415fda5f162" providerId="LiveId" clId="{047F743C-4522-430A-B3CA-FF95D751E42D}" dt="2021-02-07T21:44:53.439" v="18" actId="26606"/>
          <ac:spMkLst>
            <pc:docMk/>
            <pc:sldMk cId="2129570471" sldId="259"/>
            <ac:spMk id="13" creationId="{E0E174D7-A74C-4845-B4E2-D161F9C68F73}"/>
          </ac:spMkLst>
        </pc:spChg>
        <pc:spChg chg="add">
          <ac:chgData name="Sarah Gothard" userId="0e53f415fda5f162" providerId="LiveId" clId="{047F743C-4522-430A-B3CA-FF95D751E42D}" dt="2021-02-07T21:44:53.439" v="18" actId="26606"/>
          <ac:spMkLst>
            <pc:docMk/>
            <pc:sldMk cId="2129570471" sldId="259"/>
            <ac:spMk id="15" creationId="{512F2985-810C-4ABC-9993-5D7821EE76B6}"/>
          </ac:spMkLst>
        </pc:spChg>
        <pc:spChg chg="del">
          <ac:chgData name="Sarah Gothard" userId="0e53f415fda5f162" providerId="LiveId" clId="{047F743C-4522-430A-B3CA-FF95D751E42D}" dt="2021-02-07T21:38:57.431" v="4"/>
          <ac:spMkLst>
            <pc:docMk/>
            <pc:sldMk cId="2129570471" sldId="259"/>
            <ac:spMk id="41" creationId="{E0E174D7-A74C-4845-B4E2-D161F9C68F73}"/>
          </ac:spMkLst>
        </pc:spChg>
        <pc:spChg chg="del">
          <ac:chgData name="Sarah Gothard" userId="0e53f415fda5f162" providerId="LiveId" clId="{047F743C-4522-430A-B3CA-FF95D751E42D}" dt="2021-02-07T21:38:57.431" v="4"/>
          <ac:spMkLst>
            <pc:docMk/>
            <pc:sldMk cId="2129570471" sldId="259"/>
            <ac:spMk id="43" creationId="{512F2985-810C-4ABC-9993-5D7821EE76B6}"/>
          </ac:spMkLst>
        </pc:spChg>
        <pc:picChg chg="add del">
          <ac:chgData name="Sarah Gothard" userId="0e53f415fda5f162" providerId="LiveId" clId="{047F743C-4522-430A-B3CA-FF95D751E42D}" dt="2021-02-07T21:44:51.176" v="16" actId="478"/>
          <ac:picMkLst>
            <pc:docMk/>
            <pc:sldMk cId="2129570471" sldId="259"/>
            <ac:picMk id="4" creationId="{67799994-4542-4419-9AAB-2B95EE6608A6}"/>
          </ac:picMkLst>
        </pc:picChg>
        <pc:picChg chg="add mod">
          <ac:chgData name="Sarah Gothard" userId="0e53f415fda5f162" providerId="LiveId" clId="{047F743C-4522-430A-B3CA-FF95D751E42D}" dt="2021-02-07T21:44:53.439" v="18" actId="26606"/>
          <ac:picMkLst>
            <pc:docMk/>
            <pc:sldMk cId="2129570471" sldId="259"/>
            <ac:picMk id="6" creationId="{930CBEAF-9C95-489C-9DC6-6821039C3411}"/>
          </ac:picMkLst>
        </pc:picChg>
        <pc:picChg chg="add">
          <ac:chgData name="Sarah Gothard" userId="0e53f415fda5f162" providerId="LiveId" clId="{047F743C-4522-430A-B3CA-FF95D751E42D}" dt="2021-02-07T21:44:53.439" v="18" actId="26606"/>
          <ac:picMkLst>
            <pc:docMk/>
            <pc:sldMk cId="2129570471" sldId="259"/>
            <ac:picMk id="11" creationId="{5C819037-A607-4A7B-ADF1-B04516199C89}"/>
          </ac:picMkLst>
        </pc:picChg>
        <pc:picChg chg="del">
          <ac:chgData name="Sarah Gothard" userId="0e53f415fda5f162" providerId="LiveId" clId="{047F743C-4522-430A-B3CA-FF95D751E42D}" dt="2021-02-07T21:38:57.431" v="4"/>
          <ac:picMkLst>
            <pc:docMk/>
            <pc:sldMk cId="2129570471" sldId="259"/>
            <ac:picMk id="39" creationId="{5C819037-A607-4A7B-ADF1-B04516199C89}"/>
          </ac:picMkLst>
        </pc:picChg>
      </pc:sldChg>
      <pc:sldChg chg="del">
        <pc:chgData name="Sarah Gothard" userId="0e53f415fda5f162" providerId="LiveId" clId="{047F743C-4522-430A-B3CA-FF95D751E42D}" dt="2021-02-07T21:38:55.746" v="2" actId="47"/>
        <pc:sldMkLst>
          <pc:docMk/>
          <pc:sldMk cId="436147508" sldId="260"/>
        </pc:sldMkLst>
      </pc:sldChg>
      <pc:sldChg chg="addSp delSp modSp add mod setBg delDesignElem">
        <pc:chgData name="Sarah Gothard" userId="0e53f415fda5f162" providerId="LiveId" clId="{047F743C-4522-430A-B3CA-FF95D751E42D}" dt="2021-02-07T21:45:43.962" v="20" actId="26606"/>
        <pc:sldMkLst>
          <pc:docMk/>
          <pc:sldMk cId="1471192532" sldId="260"/>
        </pc:sldMkLst>
        <pc:spChg chg="ord">
          <ac:chgData name="Sarah Gothard" userId="0e53f415fda5f162" providerId="LiveId" clId="{047F743C-4522-430A-B3CA-FF95D751E42D}" dt="2021-02-07T21:45:43.962" v="20" actId="26606"/>
          <ac:spMkLst>
            <pc:docMk/>
            <pc:sldMk cId="1471192532" sldId="260"/>
            <ac:spMk id="2" creationId="{28A4BC40-14EB-4927-8570-6AFD2BACC95B}"/>
          </ac:spMkLst>
        </pc:spChg>
        <pc:spChg chg="add">
          <ac:chgData name="Sarah Gothard" userId="0e53f415fda5f162" providerId="LiveId" clId="{047F743C-4522-430A-B3CA-FF95D751E42D}" dt="2021-02-07T21:45:43.962" v="20" actId="26606"/>
          <ac:spMkLst>
            <pc:docMk/>
            <pc:sldMk cId="1471192532" sldId="260"/>
            <ac:spMk id="11" creationId="{E0E174D7-A74C-4845-B4E2-D161F9C68F73}"/>
          </ac:spMkLst>
        </pc:spChg>
        <pc:spChg chg="add">
          <ac:chgData name="Sarah Gothard" userId="0e53f415fda5f162" providerId="LiveId" clId="{047F743C-4522-430A-B3CA-FF95D751E42D}" dt="2021-02-07T21:45:43.962" v="20" actId="26606"/>
          <ac:spMkLst>
            <pc:docMk/>
            <pc:sldMk cId="1471192532" sldId="260"/>
            <ac:spMk id="13" creationId="{512F2985-810C-4ABC-9993-5D7821EE76B6}"/>
          </ac:spMkLst>
        </pc:spChg>
        <pc:spChg chg="del">
          <ac:chgData name="Sarah Gothard" userId="0e53f415fda5f162" providerId="LiveId" clId="{047F743C-4522-430A-B3CA-FF95D751E42D}" dt="2021-02-07T21:38:57.618" v="6"/>
          <ac:spMkLst>
            <pc:docMk/>
            <pc:sldMk cId="1471192532" sldId="260"/>
            <ac:spMk id="41" creationId="{E0E174D7-A74C-4845-B4E2-D161F9C68F73}"/>
          </ac:spMkLst>
        </pc:spChg>
        <pc:spChg chg="del">
          <ac:chgData name="Sarah Gothard" userId="0e53f415fda5f162" providerId="LiveId" clId="{047F743C-4522-430A-B3CA-FF95D751E42D}" dt="2021-02-07T21:38:57.618" v="6"/>
          <ac:spMkLst>
            <pc:docMk/>
            <pc:sldMk cId="1471192532" sldId="260"/>
            <ac:spMk id="43" creationId="{512F2985-810C-4ABC-9993-5D7821EE76B6}"/>
          </ac:spMkLst>
        </pc:spChg>
        <pc:picChg chg="add mod">
          <ac:chgData name="Sarah Gothard" userId="0e53f415fda5f162" providerId="LiveId" clId="{047F743C-4522-430A-B3CA-FF95D751E42D}" dt="2021-02-07T21:45:43.962" v="20" actId="26606"/>
          <ac:picMkLst>
            <pc:docMk/>
            <pc:sldMk cId="1471192532" sldId="260"/>
            <ac:picMk id="4" creationId="{F4B0D377-D1DE-4BD2-BF18-3E006B1257DF}"/>
          </ac:picMkLst>
        </pc:picChg>
        <pc:picChg chg="add">
          <ac:chgData name="Sarah Gothard" userId="0e53f415fda5f162" providerId="LiveId" clId="{047F743C-4522-430A-B3CA-FF95D751E42D}" dt="2021-02-07T21:45:43.962" v="20" actId="26606"/>
          <ac:picMkLst>
            <pc:docMk/>
            <pc:sldMk cId="1471192532" sldId="260"/>
            <ac:picMk id="9" creationId="{5C819037-A607-4A7B-ADF1-B04516199C89}"/>
          </ac:picMkLst>
        </pc:picChg>
        <pc:picChg chg="del">
          <ac:chgData name="Sarah Gothard" userId="0e53f415fda5f162" providerId="LiveId" clId="{047F743C-4522-430A-B3CA-FF95D751E42D}" dt="2021-02-07T21:38:57.618" v="6"/>
          <ac:picMkLst>
            <pc:docMk/>
            <pc:sldMk cId="1471192532" sldId="260"/>
            <ac:picMk id="39" creationId="{5C819037-A607-4A7B-ADF1-B04516199C89}"/>
          </ac:picMkLst>
        </pc:picChg>
      </pc:sldChg>
      <pc:sldChg chg="del">
        <pc:chgData name="Sarah Gothard" userId="0e53f415fda5f162" providerId="LiveId" clId="{047F743C-4522-430A-B3CA-FF95D751E42D}" dt="2021-02-07T21:38:55.746" v="2" actId="47"/>
        <pc:sldMkLst>
          <pc:docMk/>
          <pc:sldMk cId="2414564909" sldId="261"/>
        </pc:sldMkLst>
      </pc:sldChg>
      <pc:sldChg chg="addSp delSp modSp add mod ord setBg delDesignElem">
        <pc:chgData name="Sarah Gothard" userId="0e53f415fda5f162" providerId="LiveId" clId="{047F743C-4522-430A-B3CA-FF95D751E42D}" dt="2021-02-07T21:46:27.936" v="33"/>
        <pc:sldMkLst>
          <pc:docMk/>
          <pc:sldMk cId="3158197409" sldId="261"/>
        </pc:sldMkLst>
        <pc:spChg chg="ord">
          <ac:chgData name="Sarah Gothard" userId="0e53f415fda5f162" providerId="LiveId" clId="{047F743C-4522-430A-B3CA-FF95D751E42D}" dt="2021-02-07T21:46:10.392" v="27" actId="26606"/>
          <ac:spMkLst>
            <pc:docMk/>
            <pc:sldMk cId="3158197409" sldId="261"/>
            <ac:spMk id="2" creationId="{28A4BC40-14EB-4927-8570-6AFD2BACC95B}"/>
          </ac:spMkLst>
        </pc:spChg>
        <pc:spChg chg="add">
          <ac:chgData name="Sarah Gothard" userId="0e53f415fda5f162" providerId="LiveId" clId="{047F743C-4522-430A-B3CA-FF95D751E42D}" dt="2021-02-07T21:46:10.392" v="27" actId="26606"/>
          <ac:spMkLst>
            <pc:docMk/>
            <pc:sldMk cId="3158197409" sldId="261"/>
            <ac:spMk id="11" creationId="{E0E174D7-A74C-4845-B4E2-D161F9C68F73}"/>
          </ac:spMkLst>
        </pc:spChg>
        <pc:spChg chg="add">
          <ac:chgData name="Sarah Gothard" userId="0e53f415fda5f162" providerId="LiveId" clId="{047F743C-4522-430A-B3CA-FF95D751E42D}" dt="2021-02-07T21:46:10.392" v="27" actId="26606"/>
          <ac:spMkLst>
            <pc:docMk/>
            <pc:sldMk cId="3158197409" sldId="261"/>
            <ac:spMk id="13" creationId="{512F2985-810C-4ABC-9993-5D7821EE76B6}"/>
          </ac:spMkLst>
        </pc:spChg>
        <pc:spChg chg="del">
          <ac:chgData name="Sarah Gothard" userId="0e53f415fda5f162" providerId="LiveId" clId="{047F743C-4522-430A-B3CA-FF95D751E42D}" dt="2021-02-07T21:38:57.766" v="8"/>
          <ac:spMkLst>
            <pc:docMk/>
            <pc:sldMk cId="3158197409" sldId="261"/>
            <ac:spMk id="41" creationId="{E0E174D7-A74C-4845-B4E2-D161F9C68F73}"/>
          </ac:spMkLst>
        </pc:spChg>
        <pc:spChg chg="del">
          <ac:chgData name="Sarah Gothard" userId="0e53f415fda5f162" providerId="LiveId" clId="{047F743C-4522-430A-B3CA-FF95D751E42D}" dt="2021-02-07T21:38:57.766" v="8"/>
          <ac:spMkLst>
            <pc:docMk/>
            <pc:sldMk cId="3158197409" sldId="261"/>
            <ac:spMk id="43" creationId="{512F2985-810C-4ABC-9993-5D7821EE76B6}"/>
          </ac:spMkLst>
        </pc:spChg>
        <pc:picChg chg="add mod">
          <ac:chgData name="Sarah Gothard" userId="0e53f415fda5f162" providerId="LiveId" clId="{047F743C-4522-430A-B3CA-FF95D751E42D}" dt="2021-02-07T21:46:10.392" v="27" actId="26606"/>
          <ac:picMkLst>
            <pc:docMk/>
            <pc:sldMk cId="3158197409" sldId="261"/>
            <ac:picMk id="4" creationId="{3CDB1AB2-BEBF-4030-9F10-4235F4566F4E}"/>
          </ac:picMkLst>
        </pc:picChg>
        <pc:picChg chg="add">
          <ac:chgData name="Sarah Gothard" userId="0e53f415fda5f162" providerId="LiveId" clId="{047F743C-4522-430A-B3CA-FF95D751E42D}" dt="2021-02-07T21:46:10.392" v="27" actId="26606"/>
          <ac:picMkLst>
            <pc:docMk/>
            <pc:sldMk cId="3158197409" sldId="261"/>
            <ac:picMk id="9" creationId="{5C819037-A607-4A7B-ADF1-B04516199C89}"/>
          </ac:picMkLst>
        </pc:picChg>
        <pc:picChg chg="del">
          <ac:chgData name="Sarah Gothard" userId="0e53f415fda5f162" providerId="LiveId" clId="{047F743C-4522-430A-B3CA-FF95D751E42D}" dt="2021-02-07T21:38:57.766" v="8"/>
          <ac:picMkLst>
            <pc:docMk/>
            <pc:sldMk cId="3158197409" sldId="261"/>
            <ac:picMk id="39" creationId="{5C819037-A607-4A7B-ADF1-B04516199C89}"/>
          </ac:picMkLst>
        </pc:picChg>
      </pc:sldChg>
      <pc:sldChg chg="addSp modSp add mod ord setBg">
        <pc:chgData name="Sarah Gothard" userId="0e53f415fda5f162" providerId="LiveId" clId="{047F743C-4522-430A-B3CA-FF95D751E42D}" dt="2021-02-07T21:49:14.322" v="50" actId="27614"/>
        <pc:sldMkLst>
          <pc:docMk/>
          <pc:sldMk cId="42476044" sldId="262"/>
        </pc:sldMkLst>
        <pc:spChg chg="ord">
          <ac:chgData name="Sarah Gothard" userId="0e53f415fda5f162" providerId="LiveId" clId="{047F743C-4522-430A-B3CA-FF95D751E42D}" dt="2021-02-07T21:49:12.597" v="49" actId="26606"/>
          <ac:spMkLst>
            <pc:docMk/>
            <pc:sldMk cId="42476044" sldId="262"/>
            <ac:spMk id="2" creationId="{28A4BC40-14EB-4927-8570-6AFD2BACC95B}"/>
          </ac:spMkLst>
        </pc:spChg>
        <pc:spChg chg="add">
          <ac:chgData name="Sarah Gothard" userId="0e53f415fda5f162" providerId="LiveId" clId="{047F743C-4522-430A-B3CA-FF95D751E42D}" dt="2021-02-07T21:49:12.597" v="49" actId="26606"/>
          <ac:spMkLst>
            <pc:docMk/>
            <pc:sldMk cId="42476044" sldId="262"/>
            <ac:spMk id="11" creationId="{E0E174D7-A74C-4845-B4E2-D161F9C68F73}"/>
          </ac:spMkLst>
        </pc:spChg>
        <pc:spChg chg="add">
          <ac:chgData name="Sarah Gothard" userId="0e53f415fda5f162" providerId="LiveId" clId="{047F743C-4522-430A-B3CA-FF95D751E42D}" dt="2021-02-07T21:49:12.597" v="49" actId="26606"/>
          <ac:spMkLst>
            <pc:docMk/>
            <pc:sldMk cId="42476044" sldId="262"/>
            <ac:spMk id="13" creationId="{512F2985-810C-4ABC-9993-5D7821EE76B6}"/>
          </ac:spMkLst>
        </pc:spChg>
        <pc:picChg chg="add mod">
          <ac:chgData name="Sarah Gothard" userId="0e53f415fda5f162" providerId="LiveId" clId="{047F743C-4522-430A-B3CA-FF95D751E42D}" dt="2021-02-07T21:49:14.322" v="50" actId="27614"/>
          <ac:picMkLst>
            <pc:docMk/>
            <pc:sldMk cId="42476044" sldId="262"/>
            <ac:picMk id="4" creationId="{175CE52A-7509-4B7F-9925-8CE175B80930}"/>
          </ac:picMkLst>
        </pc:picChg>
        <pc:picChg chg="add">
          <ac:chgData name="Sarah Gothard" userId="0e53f415fda5f162" providerId="LiveId" clId="{047F743C-4522-430A-B3CA-FF95D751E42D}" dt="2021-02-07T21:49:12.597" v="49" actId="26606"/>
          <ac:picMkLst>
            <pc:docMk/>
            <pc:sldMk cId="42476044" sldId="262"/>
            <ac:picMk id="9" creationId="{5C819037-A607-4A7B-ADF1-B04516199C89}"/>
          </ac:picMkLst>
        </pc:picChg>
      </pc:sldChg>
      <pc:sldChg chg="del">
        <pc:chgData name="Sarah Gothard" userId="0e53f415fda5f162" providerId="LiveId" clId="{047F743C-4522-430A-B3CA-FF95D751E42D}" dt="2021-02-07T21:38:55.746" v="2" actId="47"/>
        <pc:sldMkLst>
          <pc:docMk/>
          <pc:sldMk cId="2212178496" sldId="262"/>
        </pc:sldMkLst>
      </pc:sldChg>
      <pc:sldChg chg="delSp add del ord setBg delDesignElem">
        <pc:chgData name="Sarah Gothard" userId="0e53f415fda5f162" providerId="LiveId" clId="{047F743C-4522-430A-B3CA-FF95D751E42D}" dt="2021-02-07T21:46:45.326" v="36" actId="2696"/>
        <pc:sldMkLst>
          <pc:docMk/>
          <pc:sldMk cId="2582534477" sldId="262"/>
        </pc:sldMkLst>
        <pc:spChg chg="del">
          <ac:chgData name="Sarah Gothard" userId="0e53f415fda5f162" providerId="LiveId" clId="{047F743C-4522-430A-B3CA-FF95D751E42D}" dt="2021-02-07T21:38:57.927" v="10"/>
          <ac:spMkLst>
            <pc:docMk/>
            <pc:sldMk cId="2582534477" sldId="262"/>
            <ac:spMk id="41" creationId="{E0E174D7-A74C-4845-B4E2-D161F9C68F73}"/>
          </ac:spMkLst>
        </pc:spChg>
        <pc:spChg chg="del">
          <ac:chgData name="Sarah Gothard" userId="0e53f415fda5f162" providerId="LiveId" clId="{047F743C-4522-430A-B3CA-FF95D751E42D}" dt="2021-02-07T21:38:57.927" v="10"/>
          <ac:spMkLst>
            <pc:docMk/>
            <pc:sldMk cId="2582534477" sldId="262"/>
            <ac:spMk id="43" creationId="{512F2985-810C-4ABC-9993-5D7821EE76B6}"/>
          </ac:spMkLst>
        </pc:spChg>
        <pc:picChg chg="del">
          <ac:chgData name="Sarah Gothard" userId="0e53f415fda5f162" providerId="LiveId" clId="{047F743C-4522-430A-B3CA-FF95D751E42D}" dt="2021-02-07T21:38:57.927" v="10"/>
          <ac:picMkLst>
            <pc:docMk/>
            <pc:sldMk cId="2582534477" sldId="262"/>
            <ac:picMk id="39" creationId="{5C819037-A607-4A7B-ADF1-B04516199C89}"/>
          </ac:picMkLst>
        </pc:picChg>
      </pc:sldChg>
      <pc:sldChg chg="addSp modSp add mod setBg">
        <pc:chgData name="Sarah Gothard" userId="0e53f415fda5f162" providerId="LiveId" clId="{047F743C-4522-430A-B3CA-FF95D751E42D}" dt="2021-02-07T21:48:18.852" v="47" actId="26606"/>
        <pc:sldMkLst>
          <pc:docMk/>
          <pc:sldMk cId="126366755" sldId="263"/>
        </pc:sldMkLst>
        <pc:spChg chg="ord">
          <ac:chgData name="Sarah Gothard" userId="0e53f415fda5f162" providerId="LiveId" clId="{047F743C-4522-430A-B3CA-FF95D751E42D}" dt="2021-02-07T21:48:18.852" v="47" actId="26606"/>
          <ac:spMkLst>
            <pc:docMk/>
            <pc:sldMk cId="126366755" sldId="263"/>
            <ac:spMk id="2" creationId="{28A4BC40-14EB-4927-8570-6AFD2BACC95B}"/>
          </ac:spMkLst>
        </pc:spChg>
        <pc:spChg chg="add">
          <ac:chgData name="Sarah Gothard" userId="0e53f415fda5f162" providerId="LiveId" clId="{047F743C-4522-430A-B3CA-FF95D751E42D}" dt="2021-02-07T21:48:18.852" v="47" actId="26606"/>
          <ac:spMkLst>
            <pc:docMk/>
            <pc:sldMk cId="126366755" sldId="263"/>
            <ac:spMk id="11" creationId="{E0E174D7-A74C-4845-B4E2-D161F9C68F73}"/>
          </ac:spMkLst>
        </pc:spChg>
        <pc:spChg chg="add">
          <ac:chgData name="Sarah Gothard" userId="0e53f415fda5f162" providerId="LiveId" clId="{047F743C-4522-430A-B3CA-FF95D751E42D}" dt="2021-02-07T21:48:18.852" v="47" actId="26606"/>
          <ac:spMkLst>
            <pc:docMk/>
            <pc:sldMk cId="126366755" sldId="263"/>
            <ac:spMk id="13" creationId="{512F2985-810C-4ABC-9993-5D7821EE76B6}"/>
          </ac:spMkLst>
        </pc:spChg>
        <pc:picChg chg="add mod">
          <ac:chgData name="Sarah Gothard" userId="0e53f415fda5f162" providerId="LiveId" clId="{047F743C-4522-430A-B3CA-FF95D751E42D}" dt="2021-02-07T21:48:18.852" v="47" actId="26606"/>
          <ac:picMkLst>
            <pc:docMk/>
            <pc:sldMk cId="126366755" sldId="263"/>
            <ac:picMk id="4" creationId="{D24E15F3-48D6-4EDF-9939-40E7E8A4B89D}"/>
          </ac:picMkLst>
        </pc:picChg>
        <pc:picChg chg="add">
          <ac:chgData name="Sarah Gothard" userId="0e53f415fda5f162" providerId="LiveId" clId="{047F743C-4522-430A-B3CA-FF95D751E42D}" dt="2021-02-07T21:48:18.852" v="47" actId="26606"/>
          <ac:picMkLst>
            <pc:docMk/>
            <pc:sldMk cId="126366755" sldId="263"/>
            <ac:picMk id="9" creationId="{5C819037-A607-4A7B-ADF1-B04516199C89}"/>
          </ac:picMkLst>
        </pc:picChg>
      </pc:sldChg>
      <pc:sldChg chg="del">
        <pc:chgData name="Sarah Gothard" userId="0e53f415fda5f162" providerId="LiveId" clId="{047F743C-4522-430A-B3CA-FF95D751E42D}" dt="2021-02-07T21:38:55.746" v="2" actId="47"/>
        <pc:sldMkLst>
          <pc:docMk/>
          <pc:sldMk cId="318293920" sldId="263"/>
        </pc:sldMkLst>
      </pc:sldChg>
      <pc:sldChg chg="add del ord">
        <pc:chgData name="Sarah Gothard" userId="0e53f415fda5f162" providerId="LiveId" clId="{047F743C-4522-430A-B3CA-FF95D751E42D}" dt="2021-02-07T21:46:45.326" v="36" actId="2696"/>
        <pc:sldMkLst>
          <pc:docMk/>
          <pc:sldMk cId="1230949944" sldId="263"/>
        </pc:sldMkLst>
      </pc:sldChg>
      <pc:sldChg chg="add del ord">
        <pc:chgData name="Sarah Gothard" userId="0e53f415fda5f162" providerId="LiveId" clId="{047F743C-4522-430A-B3CA-FF95D751E42D}" dt="2021-02-07T21:46:45.326" v="36" actId="2696"/>
        <pc:sldMkLst>
          <pc:docMk/>
          <pc:sldMk cId="716415942" sldId="264"/>
        </pc:sldMkLst>
      </pc:sldChg>
      <pc:sldChg chg="del">
        <pc:chgData name="Sarah Gothard" userId="0e53f415fda5f162" providerId="LiveId" clId="{047F743C-4522-430A-B3CA-FF95D751E42D}" dt="2021-02-07T21:38:55.746" v="2" actId="47"/>
        <pc:sldMkLst>
          <pc:docMk/>
          <pc:sldMk cId="2528475790" sldId="264"/>
        </pc:sldMkLst>
      </pc:sldChg>
      <pc:sldChg chg="add del">
        <pc:chgData name="Sarah Gothard" userId="0e53f415fda5f162" providerId="LiveId" clId="{047F743C-4522-430A-B3CA-FF95D751E42D}" dt="2021-02-07T21:46:52.208" v="38" actId="47"/>
        <pc:sldMkLst>
          <pc:docMk/>
          <pc:sldMk cId="2693702074" sldId="264"/>
        </pc:sldMkLst>
      </pc:sldChg>
      <pc:sldChg chg="del">
        <pc:chgData name="Sarah Gothard" userId="0e53f415fda5f162" providerId="LiveId" clId="{047F743C-4522-430A-B3CA-FF95D751E42D}" dt="2021-02-07T21:38:55.746" v="2" actId="47"/>
        <pc:sldMkLst>
          <pc:docMk/>
          <pc:sldMk cId="1172872708" sldId="265"/>
        </pc:sldMkLst>
      </pc:sldChg>
      <pc:sldChg chg="add del ord">
        <pc:chgData name="Sarah Gothard" userId="0e53f415fda5f162" providerId="LiveId" clId="{047F743C-4522-430A-B3CA-FF95D751E42D}" dt="2021-02-07T21:46:45.326" v="36" actId="2696"/>
        <pc:sldMkLst>
          <pc:docMk/>
          <pc:sldMk cId="2204647616" sldId="265"/>
        </pc:sldMkLst>
      </pc:sldChg>
      <pc:sldChg chg="add del">
        <pc:chgData name="Sarah Gothard" userId="0e53f415fda5f162" providerId="LiveId" clId="{047F743C-4522-430A-B3CA-FF95D751E42D}" dt="2021-02-07T21:46:53.573" v="39" actId="47"/>
        <pc:sldMkLst>
          <pc:docMk/>
          <pc:sldMk cId="3048994997" sldId="265"/>
        </pc:sldMkLst>
      </pc:sldChg>
      <pc:sldChg chg="add ord">
        <pc:chgData name="Sarah Gothard" userId="0e53f415fda5f162" providerId="LiveId" clId="{047F743C-4522-430A-B3CA-FF95D751E42D}" dt="2021-02-07T21:47:29.594" v="45"/>
        <pc:sldMkLst>
          <pc:docMk/>
          <pc:sldMk cId="849982498" sldId="266"/>
        </pc:sldMkLst>
      </pc:sldChg>
      <pc:sldChg chg="del">
        <pc:chgData name="Sarah Gothard" userId="0e53f415fda5f162" providerId="LiveId" clId="{047F743C-4522-430A-B3CA-FF95D751E42D}" dt="2021-02-07T21:38:55.746" v="2" actId="47"/>
        <pc:sldMkLst>
          <pc:docMk/>
          <pc:sldMk cId="2253290273" sldId="266"/>
        </pc:sldMkLst>
      </pc:sldChg>
      <pc:sldChg chg="add">
        <pc:chgData name="Sarah Gothard" userId="0e53f415fda5f162" providerId="LiveId" clId="{047F743C-4522-430A-B3CA-FF95D751E42D}" dt="2021-02-07T21:45:53.628" v="25" actId="2890"/>
        <pc:sldMkLst>
          <pc:docMk/>
          <pc:sldMk cId="671127625" sldId="267"/>
        </pc:sldMkLst>
      </pc:sldChg>
      <pc:sldChg chg="add">
        <pc:chgData name="Sarah Gothard" userId="0e53f415fda5f162" providerId="LiveId" clId="{047F743C-4522-430A-B3CA-FF95D751E42D}" dt="2021-02-07T21:46:14.087" v="28" actId="2890"/>
        <pc:sldMkLst>
          <pc:docMk/>
          <pc:sldMk cId="4245738356" sldId="268"/>
        </pc:sldMkLst>
      </pc:sldChg>
      <pc:sldChg chg="add ord">
        <pc:chgData name="Sarah Gothard" userId="0e53f415fda5f162" providerId="LiveId" clId="{047F743C-4522-430A-B3CA-FF95D751E42D}" dt="2021-02-07T21:47:22.812" v="43"/>
        <pc:sldMkLst>
          <pc:docMk/>
          <pc:sldMk cId="3717252403" sldId="269"/>
        </pc:sldMkLst>
      </pc:sldChg>
      <pc:sldChg chg="addSp modSp new mod setBg">
        <pc:chgData name="Sarah Gothard" userId="0e53f415fda5f162" providerId="LiveId" clId="{047F743C-4522-430A-B3CA-FF95D751E42D}" dt="2021-02-07T21:50:49.786" v="56" actId="26606"/>
        <pc:sldMkLst>
          <pc:docMk/>
          <pc:sldMk cId="144533017" sldId="270"/>
        </pc:sldMkLst>
        <pc:spChg chg="mod ord">
          <ac:chgData name="Sarah Gothard" userId="0e53f415fda5f162" providerId="LiveId" clId="{047F743C-4522-430A-B3CA-FF95D751E42D}" dt="2021-02-07T21:50:49.786" v="56" actId="26606"/>
          <ac:spMkLst>
            <pc:docMk/>
            <pc:sldMk cId="144533017" sldId="270"/>
            <ac:spMk id="2" creationId="{9DA92D96-B6A5-4BC8-8DBD-C0BDB703420E}"/>
          </ac:spMkLst>
        </pc:spChg>
        <pc:spChg chg="add">
          <ac:chgData name="Sarah Gothard" userId="0e53f415fda5f162" providerId="LiveId" clId="{047F743C-4522-430A-B3CA-FF95D751E42D}" dt="2021-02-07T21:50:49.786" v="56" actId="26606"/>
          <ac:spMkLst>
            <pc:docMk/>
            <pc:sldMk cId="144533017" sldId="270"/>
            <ac:spMk id="11" creationId="{E0E174D7-A74C-4845-B4E2-D161F9C68F73}"/>
          </ac:spMkLst>
        </pc:spChg>
        <pc:spChg chg="add">
          <ac:chgData name="Sarah Gothard" userId="0e53f415fda5f162" providerId="LiveId" clId="{047F743C-4522-430A-B3CA-FF95D751E42D}" dt="2021-02-07T21:50:49.786" v="56" actId="26606"/>
          <ac:spMkLst>
            <pc:docMk/>
            <pc:sldMk cId="144533017" sldId="270"/>
            <ac:spMk id="13" creationId="{512F2985-810C-4ABC-9993-5D7821EE76B6}"/>
          </ac:spMkLst>
        </pc:spChg>
        <pc:picChg chg="add mod">
          <ac:chgData name="Sarah Gothard" userId="0e53f415fda5f162" providerId="LiveId" clId="{047F743C-4522-430A-B3CA-FF95D751E42D}" dt="2021-02-07T21:50:49.786" v="56" actId="26606"/>
          <ac:picMkLst>
            <pc:docMk/>
            <pc:sldMk cId="144533017" sldId="270"/>
            <ac:picMk id="4" creationId="{2EC57351-5286-4636-8CCC-8FC7BA31ABAF}"/>
          </ac:picMkLst>
        </pc:picChg>
        <pc:picChg chg="add">
          <ac:chgData name="Sarah Gothard" userId="0e53f415fda5f162" providerId="LiveId" clId="{047F743C-4522-430A-B3CA-FF95D751E42D}" dt="2021-02-07T21:50:49.786" v="56" actId="26606"/>
          <ac:picMkLst>
            <pc:docMk/>
            <pc:sldMk cId="144533017" sldId="270"/>
            <ac:picMk id="9" creationId="{5C819037-A607-4A7B-ADF1-B04516199C89}"/>
          </ac:picMkLst>
        </pc:picChg>
      </pc:sldChg>
      <pc:sldChg chg="addSp modSp new mod setBg">
        <pc:chgData name="Sarah Gothard" userId="0e53f415fda5f162" providerId="LiveId" clId="{047F743C-4522-430A-B3CA-FF95D751E42D}" dt="2021-02-07T21:50:16.343" v="54" actId="26606"/>
        <pc:sldMkLst>
          <pc:docMk/>
          <pc:sldMk cId="171633934" sldId="271"/>
        </pc:sldMkLst>
        <pc:spChg chg="mod ord">
          <ac:chgData name="Sarah Gothard" userId="0e53f415fda5f162" providerId="LiveId" clId="{047F743C-4522-430A-B3CA-FF95D751E42D}" dt="2021-02-07T21:50:16.343" v="54" actId="26606"/>
          <ac:spMkLst>
            <pc:docMk/>
            <pc:sldMk cId="171633934" sldId="271"/>
            <ac:spMk id="2" creationId="{41B4E964-6E36-4E74-91EF-6E082215B8DA}"/>
          </ac:spMkLst>
        </pc:spChg>
        <pc:spChg chg="add">
          <ac:chgData name="Sarah Gothard" userId="0e53f415fda5f162" providerId="LiveId" clId="{047F743C-4522-430A-B3CA-FF95D751E42D}" dt="2021-02-07T21:50:16.343" v="54" actId="26606"/>
          <ac:spMkLst>
            <pc:docMk/>
            <pc:sldMk cId="171633934" sldId="271"/>
            <ac:spMk id="11" creationId="{E0E174D7-A74C-4845-B4E2-D161F9C68F73}"/>
          </ac:spMkLst>
        </pc:spChg>
        <pc:spChg chg="add">
          <ac:chgData name="Sarah Gothard" userId="0e53f415fda5f162" providerId="LiveId" clId="{047F743C-4522-430A-B3CA-FF95D751E42D}" dt="2021-02-07T21:50:16.343" v="54" actId="26606"/>
          <ac:spMkLst>
            <pc:docMk/>
            <pc:sldMk cId="171633934" sldId="271"/>
            <ac:spMk id="13" creationId="{512F2985-810C-4ABC-9993-5D7821EE76B6}"/>
          </ac:spMkLst>
        </pc:spChg>
        <pc:picChg chg="add mod">
          <ac:chgData name="Sarah Gothard" userId="0e53f415fda5f162" providerId="LiveId" clId="{047F743C-4522-430A-B3CA-FF95D751E42D}" dt="2021-02-07T21:50:16.343" v="54" actId="26606"/>
          <ac:picMkLst>
            <pc:docMk/>
            <pc:sldMk cId="171633934" sldId="271"/>
            <ac:picMk id="4" creationId="{21108FA6-BA81-44EB-9C2C-730A14AA86A8}"/>
          </ac:picMkLst>
        </pc:picChg>
        <pc:picChg chg="add">
          <ac:chgData name="Sarah Gothard" userId="0e53f415fda5f162" providerId="LiveId" clId="{047F743C-4522-430A-B3CA-FF95D751E42D}" dt="2021-02-07T21:50:16.343" v="54" actId="26606"/>
          <ac:picMkLst>
            <pc:docMk/>
            <pc:sldMk cId="171633934" sldId="271"/>
            <ac:picMk id="9" creationId="{5C819037-A607-4A7B-ADF1-B04516199C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276919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Public Domain</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32903508"/>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2/7/2021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8410616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59940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2355979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4293435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89554543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58270636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2/7/2021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52571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2/7/2021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7132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D44A5E8-EBEC-488E-AE66-5DA21A38EE26}" type="datetime1">
              <a:rPr lang="en-US" smtClean="0"/>
              <a:t>2/7/2021</a:t>
            </a:fld>
            <a:endParaRPr lang="en-US" dirty="0"/>
          </a:p>
        </p:txBody>
      </p:sp>
      <p:sp>
        <p:nvSpPr>
          <p:cNvPr id="8" name="Footer Placeholder 7"/>
          <p:cNvSpPr>
            <a:spLocks noGrp="1"/>
          </p:cNvSpPr>
          <p:nvPr>
            <p:ph type="ftr" sz="quarter" idx="11"/>
          </p:nvPr>
        </p:nvSpPr>
        <p:spPr>
          <a:xfrm>
            <a:off x="5087983" y="6571616"/>
            <a:ext cx="7827659" cy="377825"/>
          </a:xfrm>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76229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2/7/2021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312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2/7/2021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0375274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2/7/2021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879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2/7/2021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1248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2/7/2021</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5211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2/7/2021</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147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E2422B-9403-45EA-B93B-F8104079F340}" type="datetime1">
              <a:rPr lang="en-US" smtClean="0"/>
              <a:t>2/7/2021</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8188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2/7/2021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4631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2/7/2021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6597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1B597-F26C-4EAF-A163-38755C5479C0}" type="datetime1">
              <a:rPr lang="en-US" smtClean="0"/>
              <a:t>2/7/2021</a:t>
            </a:fld>
            <a:endParaRPr lang="en-US" dirty="0"/>
          </a:p>
        </p:txBody>
      </p:sp>
      <p:sp>
        <p:nvSpPr>
          <p:cNvPr id="5" name="Footer Placeholder 4"/>
          <p:cNvSpPr>
            <a:spLocks noGrp="1"/>
          </p:cNvSpPr>
          <p:nvPr>
            <p:ph type="ftr" sz="quarter" idx="3"/>
          </p:nvPr>
        </p:nvSpPr>
        <p:spPr>
          <a:xfrm>
            <a:off x="4604657" y="6558553"/>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Public Domain</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68375569"/>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3806" r:id="rId19"/>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66" name="Rectangle 65">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9AE56B-FFE9-4C08-BE85-165640A18EC0}"/>
              </a:ext>
            </a:extLst>
          </p:cNvPr>
          <p:cNvPicPr>
            <a:picLocks noChangeAspect="1"/>
          </p:cNvPicPr>
          <p:nvPr/>
        </p:nvPicPr>
        <p:blipFill>
          <a:blip r:embed="rId4"/>
          <a:stretch>
            <a:fillRect/>
          </a:stretch>
        </p:blipFill>
        <p:spPr>
          <a:xfrm>
            <a:off x="798745" y="2727114"/>
            <a:ext cx="10594510" cy="1403771"/>
          </a:xfrm>
          <a:prstGeom prst="rect">
            <a:avLst/>
          </a:prstGeom>
        </p:spPr>
      </p:pic>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211167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C57351-5286-4636-8CCC-8FC7BA31ABAF}"/>
              </a:ext>
            </a:extLst>
          </p:cNvPr>
          <p:cNvPicPr>
            <a:picLocks noChangeAspect="1"/>
          </p:cNvPicPr>
          <p:nvPr/>
        </p:nvPicPr>
        <p:blipFill>
          <a:blip r:embed="rId3"/>
          <a:stretch>
            <a:fillRect/>
          </a:stretch>
        </p:blipFill>
        <p:spPr>
          <a:xfrm>
            <a:off x="841586" y="801793"/>
            <a:ext cx="10508828" cy="5254414"/>
          </a:xfrm>
          <a:prstGeom prst="rect">
            <a:avLst/>
          </a:prstGeom>
        </p:spPr>
      </p:pic>
      <p:sp>
        <p:nvSpPr>
          <p:cNvPr id="2" name="Footer Placeholder 1">
            <a:extLst>
              <a:ext uri="{FF2B5EF4-FFF2-40B4-BE49-F238E27FC236}">
                <a16:creationId xmlns:a16="http://schemas.microsoft.com/office/drawing/2014/main" id="{9DA92D96-B6A5-4BC8-8DBD-C0BDB703420E}"/>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4453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108FA6-BA81-44EB-9C2C-730A14AA86A8}"/>
              </a:ext>
            </a:extLst>
          </p:cNvPr>
          <p:cNvPicPr>
            <a:picLocks noChangeAspect="1"/>
          </p:cNvPicPr>
          <p:nvPr/>
        </p:nvPicPr>
        <p:blipFill>
          <a:blip r:embed="rId3"/>
          <a:stretch>
            <a:fillRect/>
          </a:stretch>
        </p:blipFill>
        <p:spPr>
          <a:xfrm>
            <a:off x="1546723" y="801793"/>
            <a:ext cx="9098553" cy="5254414"/>
          </a:xfrm>
          <a:prstGeom prst="rect">
            <a:avLst/>
          </a:prstGeom>
        </p:spPr>
      </p:pic>
      <p:sp>
        <p:nvSpPr>
          <p:cNvPr id="2" name="Footer Placeholder 1">
            <a:extLst>
              <a:ext uri="{FF2B5EF4-FFF2-40B4-BE49-F238E27FC236}">
                <a16:creationId xmlns:a16="http://schemas.microsoft.com/office/drawing/2014/main" id="{41B4E964-6E36-4E74-91EF-6E082215B8DA}"/>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7163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B0D377-D1DE-4BD2-BF18-3E006B1257DF}"/>
              </a:ext>
            </a:extLst>
          </p:cNvPr>
          <p:cNvPicPr>
            <a:picLocks noChangeAspect="1"/>
          </p:cNvPicPr>
          <p:nvPr/>
        </p:nvPicPr>
        <p:blipFill>
          <a:blip r:embed="rId3"/>
          <a:stretch>
            <a:fillRect/>
          </a:stretch>
        </p:blipFill>
        <p:spPr>
          <a:xfrm>
            <a:off x="1362293" y="801793"/>
            <a:ext cx="946741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67112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DB1AB2-BEBF-4030-9F10-4235F4566F4E}"/>
              </a:ext>
            </a:extLst>
          </p:cNvPr>
          <p:cNvPicPr>
            <a:picLocks noChangeAspect="1"/>
          </p:cNvPicPr>
          <p:nvPr/>
        </p:nvPicPr>
        <p:blipFill>
          <a:blip r:embed="rId3"/>
          <a:stretch>
            <a:fillRect/>
          </a:stretch>
        </p:blipFill>
        <p:spPr>
          <a:xfrm>
            <a:off x="1208173" y="801793"/>
            <a:ext cx="977565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42457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50" name="Rectangle 49">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588F69-BBDA-4397-8684-59D7E6E3DADF}"/>
              </a:ext>
            </a:extLst>
          </p:cNvPr>
          <p:cNvPicPr>
            <a:picLocks noChangeAspect="1"/>
          </p:cNvPicPr>
          <p:nvPr/>
        </p:nvPicPr>
        <p:blipFill>
          <a:blip r:embed="rId3"/>
          <a:stretch>
            <a:fillRect/>
          </a:stretch>
        </p:blipFill>
        <p:spPr>
          <a:xfrm>
            <a:off x="893611" y="801793"/>
            <a:ext cx="10404778"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36585960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3" name="Rectangle 12">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0CBEAF-9C95-489C-9DC6-6821039C3411}"/>
              </a:ext>
            </a:extLst>
          </p:cNvPr>
          <p:cNvPicPr>
            <a:picLocks noChangeAspect="1"/>
          </p:cNvPicPr>
          <p:nvPr/>
        </p:nvPicPr>
        <p:blipFill>
          <a:blip r:embed="rId3"/>
          <a:stretch>
            <a:fillRect/>
          </a:stretch>
        </p:blipFill>
        <p:spPr>
          <a:xfrm>
            <a:off x="1526945" y="801793"/>
            <a:ext cx="9138110"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12957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B0D377-D1DE-4BD2-BF18-3E006B1257DF}"/>
              </a:ext>
            </a:extLst>
          </p:cNvPr>
          <p:cNvPicPr>
            <a:picLocks noChangeAspect="1"/>
          </p:cNvPicPr>
          <p:nvPr/>
        </p:nvPicPr>
        <p:blipFill>
          <a:blip r:embed="rId3"/>
          <a:stretch>
            <a:fillRect/>
          </a:stretch>
        </p:blipFill>
        <p:spPr>
          <a:xfrm>
            <a:off x="1362293" y="801793"/>
            <a:ext cx="946741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47119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DB1AB2-BEBF-4030-9F10-4235F4566F4E}"/>
              </a:ext>
            </a:extLst>
          </p:cNvPr>
          <p:cNvPicPr>
            <a:picLocks noChangeAspect="1"/>
          </p:cNvPicPr>
          <p:nvPr/>
        </p:nvPicPr>
        <p:blipFill>
          <a:blip r:embed="rId3"/>
          <a:stretch>
            <a:fillRect/>
          </a:stretch>
        </p:blipFill>
        <p:spPr>
          <a:xfrm>
            <a:off x="1208173" y="801793"/>
            <a:ext cx="977565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371725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4E15F3-48D6-4EDF-9939-40E7E8A4B89D}"/>
              </a:ext>
            </a:extLst>
          </p:cNvPr>
          <p:cNvPicPr>
            <a:picLocks noChangeAspect="1"/>
          </p:cNvPicPr>
          <p:nvPr/>
        </p:nvPicPr>
        <p:blipFill>
          <a:blip r:embed="rId3"/>
          <a:stretch>
            <a:fillRect/>
          </a:stretch>
        </p:blipFill>
        <p:spPr>
          <a:xfrm>
            <a:off x="893611" y="801793"/>
            <a:ext cx="10404778"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2636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10;&#10;Description automatically generated with medium confidence">
            <a:extLst>
              <a:ext uri="{FF2B5EF4-FFF2-40B4-BE49-F238E27FC236}">
                <a16:creationId xmlns:a16="http://schemas.microsoft.com/office/drawing/2014/main" id="{175CE52A-7509-4B7F-9925-8CE175B80930}"/>
              </a:ext>
            </a:extLst>
          </p:cNvPr>
          <p:cNvPicPr>
            <a:picLocks noChangeAspect="1"/>
          </p:cNvPicPr>
          <p:nvPr/>
        </p:nvPicPr>
        <p:blipFill>
          <a:blip r:embed="rId3"/>
          <a:stretch>
            <a:fillRect/>
          </a:stretch>
        </p:blipFill>
        <p:spPr>
          <a:xfrm>
            <a:off x="1526945" y="801793"/>
            <a:ext cx="9138110"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4247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B0D377-D1DE-4BD2-BF18-3E006B1257DF}"/>
              </a:ext>
            </a:extLst>
          </p:cNvPr>
          <p:cNvPicPr>
            <a:picLocks noChangeAspect="1"/>
          </p:cNvPicPr>
          <p:nvPr/>
        </p:nvPicPr>
        <p:blipFill>
          <a:blip r:embed="rId3"/>
          <a:stretch>
            <a:fillRect/>
          </a:stretch>
        </p:blipFill>
        <p:spPr>
          <a:xfrm>
            <a:off x="1362293" y="801793"/>
            <a:ext cx="946741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84998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DB1AB2-BEBF-4030-9F10-4235F4566F4E}"/>
              </a:ext>
            </a:extLst>
          </p:cNvPr>
          <p:cNvPicPr>
            <a:picLocks noChangeAspect="1"/>
          </p:cNvPicPr>
          <p:nvPr/>
        </p:nvPicPr>
        <p:blipFill>
          <a:blip r:embed="rId3"/>
          <a:stretch>
            <a:fillRect/>
          </a:stretch>
        </p:blipFill>
        <p:spPr>
          <a:xfrm>
            <a:off x="1208173" y="801793"/>
            <a:ext cx="9775653"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3158197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2021-02-07T21:50:49Z</dcterms:created>
  <dcterms:modified xsi:type="dcterms:W3CDTF">2021-02-07T21:50:54Z</dcterms:modified>
</cp:coreProperties>
</file>