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340" r:id="rId4"/>
    <p:sldId id="256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6345F-992C-46C9-A159-19A7AB49A1B5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EB6F8-6042-4748-A22E-23ED792EE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75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63B82-609E-2880-1F46-4B3CB98F2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ECD7D-9FA0-8A11-74DB-71215FD41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958ED-64FC-CABD-EBDE-64393F4A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AD8FA-66BE-82C0-2524-009169B50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CA7E5-CB70-8915-FAB2-DCB4CF63A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0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EC17F-7E70-434B-2D05-F01F31BF1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E44DC-2837-42B8-B806-829F14B62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6C218-884D-F40E-694D-591891376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BDF3D-6DC8-F735-F5E4-A7FA4005E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1DA23-3327-6237-74D1-87F658A7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25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8111C-52A8-D8A1-2485-01FFD2389C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F3C1C6-C30A-3E33-7A28-F7629A9DD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2D62E-4FEE-3008-0499-E80A37F39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B9D76-665F-D97B-710E-D90BB779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32004-7588-9F97-03B4-10B9386EB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70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9021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9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5905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09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71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4382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52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3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804C5-E540-D51B-5CBD-D9E0A47C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6DAE2-E17A-8D8B-1FE4-CEF328DD1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C2592-6BB3-E00E-BCA2-2F1CFDDE9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C87AB-5ECE-E1D1-5FD0-E37E19EB3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40B8E-F985-4CAC-17EB-2F3CD3555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407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03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038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193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9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03859-3EC4-0DA3-F0B0-6B609BBEA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4BB09-DF25-0797-F589-42918FC66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1917A-6CC1-50AA-43E4-A35F2924F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DF01B-7F66-A1AC-391C-B4B762001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493F5-22D1-13B6-03FF-9B85019D8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8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84D5E-9E37-9B17-4611-54017B318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1F1F2-85E8-2734-0B36-70C553115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A91A0B-7987-73BE-6B4E-E0675F129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7AC11-E074-C479-55A7-64DE08F1B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A9BE1F-4AED-34A7-5C42-AC075F4EE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59881-223D-3409-42BA-F230C5AB8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4D45A-2637-5DA3-0E3B-246E8B02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69F6C-6C50-B0AA-9CC8-EA0D6103D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9C4A4A-9AA5-F837-E32B-3EB651F88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2302E1-9308-CDD5-4124-45DC025ED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D5C6E7-77BB-FE33-3CB4-4F87157A34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5485EF-DE74-EE98-F756-6EF2B767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6EBD9F-AE2A-41C2-D7FD-234DC3621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229F5A-BC32-4D79-A453-C5A8F8EC4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9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4C8D5-7F8A-9EDB-2434-FF1F251F3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E4E7D6-5F14-9B94-BC5D-49997515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3EF9B2-F28C-FA28-ED57-4AD9CCC3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F0A5D-A31A-33DE-6F3C-FEF938854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B4A6FA-A77E-1247-9DAF-AC4314CA7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B44EF3-11DE-B745-574A-4ECFE67E5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BC52A-08E1-7FB6-DB35-68ADFD01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6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B3A3D-7329-7F54-DABC-EDDECBC8D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861BC-CA69-421D-DB02-A2EDA3137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B35D7-1B3E-F28C-1239-7788C69F1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47F23-09A2-F679-A00B-38E798CF9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D9AC4-83FF-69FB-1A8E-FAE418B85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2437C-E4A9-2284-0847-B83C3E59C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9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337A8-4F90-8C8C-5FC9-BB4DA717D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2527F9-F025-F980-E80A-5C45C870AD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89ABD5-7B3B-E3D1-E28B-82F8B3072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6990B-A1B5-8BCA-EC9A-5E72AC3A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55829-EEAE-8478-58AD-BDDDCAA09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1F1251-60D1-3E3E-F176-70FDE5F5C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1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9E90B9-9B49-8B6C-82FB-2AFC5B6A8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1499C-E5ED-3160-1F06-987160B74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FBE7C-3263-2AAE-9F24-B7CE74D0F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7D54F9-9991-4C26-B3B3-C137A0C3F1F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B486B-F26B-68B2-5F5C-79C8BFD58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2AF32-210E-E321-8C97-BD47C279C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AC86A5-3328-4967-A782-6CAF04D3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10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53444D-937A-76CE-9A0D-71CCD411BF3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26821"/>
            <a:ext cx="10287000" cy="180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50E39-DB74-93CD-E63C-C552C4518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155EEAE-62B5-46B0-BBD3-AF3FCDAE7EB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551F79-D105-21AE-4D6E-B207DD987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69127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0CA6-4E1D-55C0-55AB-F90D6F368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B55B0F1-BE79-0DEF-DBFC-FE14871FE41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00EB95-9D21-B00D-FE53-EA829DC6A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45763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F0FFD-F8CF-5B02-A6AF-01A2D2CD5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C1326DA-BC8A-D3D1-AB21-0B158F75826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19"/>
            <a:ext cx="12192000" cy="3904362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4886AE-D53A-AD68-2A23-51B3FF9E6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68846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13656-38E5-7084-9875-0DC34DBCD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073E64A-6718-0706-6520-4CDF23CEC19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02CC09C-CA87-67A7-E79B-5CDBF827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20825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97136F2-0449-35C4-C5B0-1BC885F0CDF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2800CB-B9B0-EE4C-DECB-2B3AF6F33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46877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9381248-E94A-5703-8DE8-4AC43C461A5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7721"/>
            <a:ext cx="12192000" cy="430255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8C49B8-7F49-DB29-B819-5E5A6B673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1655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45D05D3-DDD3-1C6B-F4AA-FA2FCC953C3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4B4E431-51C1-2195-F22B-5A769FBC1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9494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B93CAD7-C1F1-E83D-69C9-DE46EE577E2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95ABCA-47A6-F4F1-CA70-FC6742B9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9183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EAB2C2F-C10C-BCE2-6824-34E478989D0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9863"/>
            <a:ext cx="12192000" cy="3978273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C6AD6-F54F-DFF5-B255-EE97FF6F7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7193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04D6766-2E2A-0260-77E7-298AC91EAF2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739041-A76C-5503-FEE8-D30E3A762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37231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A70A9-4FF8-34F3-FC0B-AC259096D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0BEDA5B-C072-8398-B7B2-A42EDBFD82D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75091B-D17E-8B2A-53BF-735B8B034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00337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BC7D5-0176-9623-658D-EF536F74E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52FCF0-5678-0EDB-8F41-5348B8EDC75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1272"/>
            <a:ext cx="12192000" cy="3855456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B2FC3B-93B7-B247-3A3F-FF8D622E3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8604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2026-04-11T20:42:20Z</dcterms:created>
  <dcterms:modified xsi:type="dcterms:W3CDTF">2026-04-11T21:27:46Z</dcterms:modified>
</cp:coreProperties>
</file>